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0" r:id="rId5"/>
    <p:sldId id="262" r:id="rId6"/>
    <p:sldId id="258" r:id="rId7"/>
    <p:sldId id="259" r:id="rId8"/>
    <p:sldId id="264" r:id="rId9"/>
    <p:sldId id="261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585106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62508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965279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788818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557937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72097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554634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440467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473642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044137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A2AF-AE10-432C-AF8D-1A84F656E2C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80909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EA2AF-AE10-432C-AF8D-1A84F656E2C1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18755-B6BA-4B95-AEAF-CD95FCAE03DD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22679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603513" y="433250"/>
            <a:ext cx="9144000" cy="2387600"/>
          </a:xfrm>
        </p:spPr>
        <p:txBody>
          <a:bodyPr/>
          <a:lstStyle/>
          <a:p>
            <a:r>
              <a:rPr lang="hu-HU" b="1" dirty="0" smtClean="0">
                <a:solidFill>
                  <a:srgbClr val="0070C0"/>
                </a:solidFill>
                <a:latin typeface="Arial Rounded MT Bold" pitchFamily="34" charset="0"/>
              </a:rPr>
              <a:t>Légzőszervek felépítése</a:t>
            </a:r>
            <a:endParaRPr lang="hu-HU" b="1" dirty="0">
              <a:solidFill>
                <a:srgbClr val="0070C0"/>
              </a:solidFill>
              <a:latin typeface="Arial Rounded MT Bold" pitchFamily="34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7683851" y="4894544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xmlns="" val="1394369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081" y="177421"/>
            <a:ext cx="11341289" cy="650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9974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830" y="204716"/>
            <a:ext cx="11737073" cy="642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656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831" y="136478"/>
            <a:ext cx="11859904" cy="652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0437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0120" y="259307"/>
            <a:ext cx="7588155" cy="644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4597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5469" y="177422"/>
            <a:ext cx="9826388" cy="668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3378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5729" y="242047"/>
            <a:ext cx="9117106" cy="641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9421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1" y="184150"/>
            <a:ext cx="11402290" cy="648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1987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4822" y="204716"/>
            <a:ext cx="10843839" cy="657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3403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236" y="235527"/>
            <a:ext cx="11582399" cy="641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6837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740" y="136478"/>
            <a:ext cx="10590663" cy="626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0296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672" y="152401"/>
            <a:ext cx="11790219" cy="656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9521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491" y="163773"/>
            <a:ext cx="10986446" cy="669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4610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6663" y="873457"/>
            <a:ext cx="9444249" cy="479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6916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</Words>
  <Application>Microsoft Office PowerPoint</Application>
  <PresentationFormat>Custom</PresentationFormat>
  <Paragraphs>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Office-téma</vt:lpstr>
      <vt:lpstr>Légzőszervek felépítése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Légzőszervek felépítése</dc:title>
  <dc:creator>Zsolt</dc:creator>
  <cp:lastModifiedBy>User</cp:lastModifiedBy>
  <cp:revision>3</cp:revision>
  <dcterms:created xsi:type="dcterms:W3CDTF">2020-04-13T16:58:49Z</dcterms:created>
  <dcterms:modified xsi:type="dcterms:W3CDTF">2026-04-12T11:10:21Z</dcterms:modified>
</cp:coreProperties>
</file>