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3" r:id="rId6"/>
    <p:sldId id="259" r:id="rId7"/>
    <p:sldId id="260" r:id="rId8"/>
    <p:sldId id="266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F012BB2-88A9-4105-BDD9-22C2329710D5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7CB20BA-53A8-4174-8F7C-E57B2E2B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505200"/>
            <a:ext cx="7620000" cy="923932"/>
          </a:xfrm>
        </p:spPr>
        <p:txBody>
          <a:bodyPr/>
          <a:lstStyle/>
          <a:p>
            <a:pPr algn="ctr"/>
            <a:r>
              <a:rPr lang="ro-RO" dirty="0" smtClean="0"/>
              <a:t>Îngrijirea animalelor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500570"/>
            <a:ext cx="2557458" cy="990600"/>
          </a:xfrm>
        </p:spPr>
        <p:txBody>
          <a:bodyPr>
            <a:noAutofit/>
          </a:bodyPr>
          <a:lstStyle/>
          <a:p>
            <a:pPr algn="ctr"/>
            <a:r>
              <a:rPr lang="ro-RO" sz="3600" b="1" dirty="0" smtClean="0"/>
              <a:t>Îngrijirea unghiilor bovinelor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12155"/>
            <a:ext cx="5410200" cy="2791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4500562" y="4857760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890058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 smtClean="0"/>
              <a:t>* </a:t>
            </a:r>
            <a:r>
              <a:rPr lang="ro-RO" dirty="0" smtClean="0"/>
              <a:t>Primul lucru de făcut este să legați vitele</a:t>
            </a:r>
            <a:endParaRPr lang="en-US" dirty="0"/>
          </a:p>
        </p:txBody>
      </p:sp>
      <p:pic>
        <p:nvPicPr>
          <p:cNvPr id="1026" name="Picture 2" descr="C:\Users\Acer\Desktop\Képek 2020 április\állatok\IMG_20190712_1033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00200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79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Se poate și așa!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7281472" cy="482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6789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 smtClean="0"/>
              <a:t>Unghiile lui de pe spate sunt crescute prea mult!</a:t>
            </a:r>
            <a:endParaRPr lang="en-US" dirty="0"/>
          </a:p>
        </p:txBody>
      </p:sp>
      <p:pic>
        <p:nvPicPr>
          <p:cNvPr id="2050" name="Picture 2" descr="C:\Users\Acer\Desktop\Képek 2020 április\állatok\IMG_20190712_1038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00200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346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Unelte, echipamente pentru îngrijire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507" y="1633537"/>
            <a:ext cx="2490787" cy="249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4002" y="1633537"/>
            <a:ext cx="2456151" cy="245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1" y="1609726"/>
            <a:ext cx="2479962" cy="247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24324"/>
            <a:ext cx="2362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037066"/>
            <a:ext cx="2351914" cy="236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1" y="4037239"/>
            <a:ext cx="2353056" cy="2363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354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hu-HU" sz="3200" dirty="0" smtClean="0"/>
              <a:t>* </a:t>
            </a:r>
            <a:r>
              <a:rPr lang="ro-RO" dirty="0" smtClean="0"/>
              <a:t>Ciupiți partea crescută excesiv cu un clește</a:t>
            </a:r>
            <a:endParaRPr lang="en-US" dirty="0"/>
          </a:p>
        </p:txBody>
      </p:sp>
      <p:pic>
        <p:nvPicPr>
          <p:cNvPr id="3074" name="Picture 2" descr="C:\Users\Acer\Desktop\Képek 2020 április\állatok\IMG_20190712_1055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00200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163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* </a:t>
            </a:r>
            <a:r>
              <a:rPr lang="ro-RO" smtClean="0"/>
              <a:t>Curățați unghia în cerc cu un cuțit</a:t>
            </a:r>
            <a:endParaRPr lang="en-US" dirty="0"/>
          </a:p>
        </p:txBody>
      </p:sp>
      <p:pic>
        <p:nvPicPr>
          <p:cNvPr id="4098" name="Picture 2" descr="C:\Users\Acer\Desktop\Képek 2020 április\állatok\IMG_20190712_1047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00200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43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smtClean="0"/>
              <a:t>* </a:t>
            </a:r>
            <a:r>
              <a:rPr lang="hu-HU" sz="3200" smtClean="0"/>
              <a:t>Ha szükséges lábvégfürdetést alkalmazunk</a:t>
            </a:r>
            <a:endParaRPr lang="en-US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30070"/>
            <a:ext cx="6002739" cy="482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5269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Rezultate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20636"/>
            <a:ext cx="8202757" cy="4166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50068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65</TotalTime>
  <Words>56</Words>
  <Application>Microsoft Office PowerPoint</Application>
  <PresentationFormat>On-screen Show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Clarity</vt:lpstr>
      <vt:lpstr>Îngrijirea animalelor</vt:lpstr>
      <vt:lpstr>* Primul lucru de făcut este să legați vitele</vt:lpstr>
      <vt:lpstr>Se poate și așa!</vt:lpstr>
      <vt:lpstr>Unghiile lui de pe spate sunt crescute prea mult!</vt:lpstr>
      <vt:lpstr>Unelte, echipamente pentru îngrijire</vt:lpstr>
      <vt:lpstr>* Ciupiți partea crescută excesiv cu un clește</vt:lpstr>
      <vt:lpstr>* Curățați unghia în cerc cu un cuțit</vt:lpstr>
      <vt:lpstr>* Ha szükséges lábvégfürdetést alkalmazunk</vt:lpstr>
      <vt:lpstr>Rezultate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Állatápolás</dc:title>
  <dc:creator>Windows User</dc:creator>
  <cp:lastModifiedBy>User</cp:lastModifiedBy>
  <cp:revision>16</cp:revision>
  <dcterms:created xsi:type="dcterms:W3CDTF">2020-04-21T11:11:19Z</dcterms:created>
  <dcterms:modified xsi:type="dcterms:W3CDTF">2026-04-13T12:02:32Z</dcterms:modified>
</cp:coreProperties>
</file>