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7" r:id="rId3"/>
    <p:sldId id="258" r:id="rId4"/>
    <p:sldId id="259" r:id="rId5"/>
    <p:sldId id="260" r:id="rId6"/>
    <p:sldId id="264" r:id="rId7"/>
    <p:sldId id="261" r:id="rId8"/>
    <p:sldId id="262" r:id="rId9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-660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828" y="1110597"/>
            <a:ext cx="2286000" cy="508000"/>
          </a:xfrm>
        </p:spPr>
        <p:txBody>
          <a:bodyPr/>
          <a:lstStyle/>
          <a:p>
            <a:fld id="{5A3F883A-2D85-4A3F-AC54-455AEDB12C86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959" y="4117661"/>
            <a:ext cx="3657600" cy="512064"/>
          </a:xfrm>
        </p:spPr>
        <p:txBody>
          <a:bodyPr/>
          <a:lstStyle/>
          <a:p>
            <a:endParaRPr lang="hu-HU"/>
          </a:p>
        </p:txBody>
      </p:sp>
      <p:sp>
        <p:nvSpPr>
          <p:cNvPr id="10" name="Rectangle 9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1215180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746176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2218944" y="5788152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2540000" y="4495800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767392" y="4928702"/>
            <a:ext cx="812800" cy="517524"/>
          </a:xfrm>
        </p:spPr>
        <p:txBody>
          <a:bodyPr/>
          <a:lstStyle/>
          <a:p>
            <a:fld id="{971F4A9A-79C2-4C3C-B60F-7A24561887D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F883A-2D85-4A3F-AC54-455AEDB12C86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4A9A-79C2-4C3C-B60F-7A24561887D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2352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F883A-2D85-4A3F-AC54-455AEDB12C86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4A9A-79C2-4C3C-B60F-7A24561887D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A3F883A-2D85-4A3F-AC54-455AEDB12C86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71F4A9A-79C2-4C3C-B60F-7A24561887D7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hu-H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2008" y="1106932"/>
            <a:ext cx="2286000" cy="508000"/>
          </a:xfrm>
        </p:spPr>
        <p:txBody>
          <a:bodyPr/>
          <a:lstStyle/>
          <a:p>
            <a:fld id="{5A3F883A-2D85-4A3F-AC54-455AEDB12C86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208" y="4114800"/>
            <a:ext cx="3657600" cy="512064"/>
          </a:xfrm>
        </p:spPr>
        <p:txBody>
          <a:bodyPr/>
          <a:lstStyle/>
          <a:p>
            <a:endParaRPr lang="hu-HU"/>
          </a:p>
        </p:txBody>
      </p:sp>
      <p:sp>
        <p:nvSpPr>
          <p:cNvPr id="9" name="Rectangle 8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766272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2218944" y="5791200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2505387" y="4479888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12130592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787488" y="4928702"/>
            <a:ext cx="812800" cy="517524"/>
          </a:xfrm>
        </p:spPr>
        <p:txBody>
          <a:bodyPr/>
          <a:lstStyle/>
          <a:p>
            <a:fld id="{971F4A9A-79C2-4C3C-B60F-7A24561887D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F883A-2D85-4A3F-AC54-455AEDB12C86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4A9A-79C2-4C3C-B60F-7A24561887D7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F883A-2D85-4A3F-AC54-455AEDB12C86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4A9A-79C2-4C3C-B60F-7A24561887D7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A3F883A-2D85-4A3F-AC54-455AEDB12C86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71F4A9A-79C2-4C3C-B60F-7A24561887D7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F883A-2D85-4A3F-AC54-455AEDB12C86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1F4A9A-79C2-4C3C-B60F-7A24561887D7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A3F883A-2D85-4A3F-AC54-455AEDB12C86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971F4A9A-79C2-4C3C-B60F-7A24561887D7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hu-H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A3F883A-2D85-4A3F-AC54-455AEDB12C86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71F4A9A-79C2-4C3C-B60F-7A24561887D7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hu-H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10454640" y="1017843"/>
            <a:ext cx="201168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A3F883A-2D85-4A3F-AC54-455AEDB12C86}" type="datetimeFigureOut">
              <a:rPr lang="hu-HU" smtClean="0"/>
              <a:pPr/>
              <a:t>2026. 04. 13.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9853648" y="3676280"/>
            <a:ext cx="3200400" cy="48768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971F4A9A-79C2-4C3C-B60F-7A24561887D7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24464" y="1285336"/>
            <a:ext cx="10515600" cy="4416723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ro-RO" sz="6000" b="1" dirty="0" smtClean="0"/>
              <a:t>STRUCTURA ORGANELOR GENITALE MASCULINE</a:t>
            </a:r>
            <a:endParaRPr lang="hu-HU" sz="6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Freeform 2"/>
          <p:cNvSpPr/>
          <p:nvPr/>
        </p:nvSpPr>
        <p:spPr>
          <a:xfrm>
            <a:off x="7180269" y="216527"/>
            <a:ext cx="4227532" cy="1643026"/>
          </a:xfrm>
          <a:custGeom>
            <a:avLst/>
            <a:gdLst/>
            <a:ahLst/>
            <a:cxnLst/>
            <a:rect l="l" t="t" r="r" b="b"/>
            <a:pathLst>
              <a:path w="11561831" h="4410721">
                <a:moveTo>
                  <a:pt x="0" y="0"/>
                </a:moveTo>
                <a:lnTo>
                  <a:pt x="11561831" y="0"/>
                </a:lnTo>
                <a:lnTo>
                  <a:pt x="11561831" y="4410721"/>
                </a:lnTo>
                <a:lnTo>
                  <a:pt x="0" y="441072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  <p:extLst>
      <p:ext uri="{BB962C8B-B14F-4D97-AF65-F5344CB8AC3E}">
        <p14:creationId xmlns="" xmlns:p14="http://schemas.microsoft.com/office/powerpoint/2010/main" val="1854888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6600" b="1" dirty="0" smtClean="0"/>
              <a:t>TESTIS</a:t>
            </a:r>
            <a:endParaRPr lang="hu-HU" sz="6600" b="1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673525" y="2039389"/>
            <a:ext cx="8609161" cy="435278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3137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 smtClean="0"/>
              <a:t>IMAGINE MICROSCOPICĂ A TESTICULULUI</a:t>
            </a:r>
            <a:endParaRPr lang="hu-HU" b="1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871932" y="1825625"/>
            <a:ext cx="8143336" cy="475633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09075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374" y="707446"/>
            <a:ext cx="9787559" cy="5353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076481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17918" y="166719"/>
            <a:ext cx="10515600" cy="877078"/>
          </a:xfrm>
        </p:spPr>
        <p:txBody>
          <a:bodyPr/>
          <a:lstStyle/>
          <a:p>
            <a:pPr algn="ctr"/>
            <a:r>
              <a:rPr lang="ro-RO" dirty="0" smtClean="0"/>
              <a:t>STRUCTURA </a:t>
            </a:r>
            <a:r>
              <a:rPr lang="ro-RO" dirty="0" smtClean="0"/>
              <a:t>PENULUI</a:t>
            </a:r>
            <a:r>
              <a:rPr lang="hu-HU" b="1" dirty="0" smtClean="0"/>
              <a:t>- </a:t>
            </a:r>
            <a:r>
              <a:rPr lang="hu-HU" b="1" dirty="0" smtClean="0"/>
              <a:t>PENIS</a:t>
            </a:r>
            <a:endParaRPr lang="hu-HU" b="1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897523" y="1856060"/>
            <a:ext cx="7380953" cy="43619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45174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 smtClean="0"/>
              <a:t>ORGANELE GENITALE ALE TAURULUI</a:t>
            </a:r>
            <a:endParaRPr lang="hu-HU" b="1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3700" y="1740668"/>
            <a:ext cx="3956299" cy="2905253"/>
          </a:xfrm>
        </p:spPr>
      </p:pic>
    </p:spTree>
    <p:extLst>
      <p:ext uri="{BB962C8B-B14F-4D97-AF65-F5344CB8AC3E}">
        <p14:creationId xmlns="" xmlns:p14="http://schemas.microsoft.com/office/powerpoint/2010/main" val="1410904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artalom helye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086927" y="785005"/>
            <a:ext cx="10032521" cy="55036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69149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smtClean="0"/>
              <a:t>LOCALIZAREA TESTICULULUI LA PĂSĂRI DE NEVOIE FINALĂ</a:t>
            </a:r>
            <a:endParaRPr lang="hu-HU" b="1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475117" y="2109230"/>
            <a:ext cx="8798943" cy="442096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0580446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79</TotalTime>
  <Words>24</Words>
  <Application>Microsoft Office PowerPoint</Application>
  <PresentationFormat>Custom</PresentationFormat>
  <Paragraphs>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Oriel</vt:lpstr>
      <vt:lpstr>STRUCTURA ORGANELOR GENITALE MASCULINE</vt:lpstr>
      <vt:lpstr>TESTIS</vt:lpstr>
      <vt:lpstr>IMAGINE MICROSCOPICĂ A TESTICULULUI</vt:lpstr>
      <vt:lpstr>Slide 4</vt:lpstr>
      <vt:lpstr>STRUCTURA PENULUI- PENIS</vt:lpstr>
      <vt:lpstr>ORGANELE GENITALE ALE TAURULUI</vt:lpstr>
      <vt:lpstr>Slide 7</vt:lpstr>
      <vt:lpstr>LOCALIZAREA TESTICULULUI LA PĂSĂRI DE NEVOIE FINALĂ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Hím nemi szervek felépítése</dc:title>
  <dc:creator>Zsolt</dc:creator>
  <cp:lastModifiedBy>User</cp:lastModifiedBy>
  <cp:revision>10</cp:revision>
  <dcterms:created xsi:type="dcterms:W3CDTF">2020-05-03T16:17:43Z</dcterms:created>
  <dcterms:modified xsi:type="dcterms:W3CDTF">2026-04-13T13:27:13Z</dcterms:modified>
</cp:coreProperties>
</file>