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Alapértelmezett szakasz" id="{30304BEC-1F8C-4727-8FAE-27CBB4BC480B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CA37428-14F5-4964-94F2-5C5FDDD00B73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5BC37F-565F-47A5-AB58-8C9F1AEC7ABF}" type="slidenum">
              <a:rPr lang="hu-HU" smtClean="0"/>
              <a:pPr/>
              <a:t>‹#›</a:t>
            </a:fld>
            <a:endParaRPr lang="hu-HU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17249" y="516834"/>
            <a:ext cx="9144000" cy="3326296"/>
          </a:xfrm>
          <a:noFill/>
        </p:spPr>
        <p:txBody>
          <a:bodyPr>
            <a:normAutofit/>
          </a:bodyPr>
          <a:lstStyle/>
          <a:p>
            <a:endParaRPr lang="hu-HU" sz="6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7200" b="1" dirty="0" smtClean="0"/>
              <a:t>Sistemul urinar</a:t>
            </a:r>
            <a:endParaRPr lang="hu-H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657347" y="4775275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="" xmlns:p14="http://schemas.microsoft.com/office/powerpoint/2010/main" val="1716937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5260" y="601387"/>
            <a:ext cx="6065975" cy="620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490743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rcRect r="36561"/>
          <a:stretch>
            <a:fillRect/>
          </a:stretch>
        </p:blipFill>
        <p:spPr>
          <a:xfrm>
            <a:off x="2978240" y="774502"/>
            <a:ext cx="6112753" cy="52362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49590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398" y="787253"/>
            <a:ext cx="8885208" cy="5727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67040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79" y="197254"/>
            <a:ext cx="9661555" cy="6074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005550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000" y="724619"/>
            <a:ext cx="7934928" cy="5451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92568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996" y="879895"/>
            <a:ext cx="8628337" cy="48825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63229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203" y="842388"/>
            <a:ext cx="7746521" cy="5313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917970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5083" y="464102"/>
            <a:ext cx="7822214" cy="5936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3400874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</TotalTime>
  <Words>2</Words>
  <Application>Microsoft Office PowerPoint</Application>
  <PresentationFormat>Custom</PresentationFormat>
  <Paragraphs>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Zsolt</dc:creator>
  <cp:lastModifiedBy>User</cp:lastModifiedBy>
  <cp:revision>5</cp:revision>
  <dcterms:created xsi:type="dcterms:W3CDTF">2020-04-26T16:00:32Z</dcterms:created>
  <dcterms:modified xsi:type="dcterms:W3CDTF">2026-04-13T14:43:34Z</dcterms:modified>
</cp:coreProperties>
</file>