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1" r:id="rId3"/>
    <p:sldId id="267" r:id="rId4"/>
    <p:sldId id="260" r:id="rId5"/>
    <p:sldId id="265" r:id="rId6"/>
    <p:sldId id="268" r:id="rId7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4660"/>
  </p:normalViewPr>
  <p:slideViewPr>
    <p:cSldViewPr snapToGrid="0">
      <p:cViewPr>
        <p:scale>
          <a:sx n="60" d="100"/>
          <a:sy n="60" d="100"/>
        </p:scale>
        <p:origin x="-1104" y="-3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62707" y="1371600"/>
            <a:ext cx="109728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3F02B-CAF0-49FA-88D6-5D305BBCEAAE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3D186-3CCB-4F9F-A57A-610DE89178B3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828800" y="3331698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3F02B-CAF0-49FA-88D6-5D305BBCEAAE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3D186-3CCB-4F9F-A57A-610DE89178B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3F02B-CAF0-49FA-88D6-5D305BBCEAAE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3D186-3CCB-4F9F-A57A-610DE89178B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3F02B-CAF0-49FA-88D6-5D305BBCEAAE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3D186-3CCB-4F9F-A57A-610DE89178B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609600"/>
            <a:ext cx="94488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2507786"/>
            <a:ext cx="94488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3F02B-CAF0-49FA-88D6-5D305BBCEAAE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66400" y="6416676"/>
            <a:ext cx="1016000" cy="365125"/>
          </a:xfrm>
        </p:spPr>
        <p:txBody>
          <a:bodyPr/>
          <a:lstStyle/>
          <a:p>
            <a:fld id="{1B23D186-3CCB-4F9F-A57A-610DE89178B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3F02B-CAF0-49FA-88D6-5D305BBCEAAE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3D186-3CCB-4F9F-A57A-610DE89178B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535113"/>
            <a:ext cx="5389033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362201"/>
            <a:ext cx="5386917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362201"/>
            <a:ext cx="5389033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3F02B-CAF0-49FA-88D6-5D305BBCEAAE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3D186-3CCB-4F9F-A57A-610DE89178B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3F02B-CAF0-49FA-88D6-5D305BBCEAAE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3D186-3CCB-4F9F-A57A-610DE89178B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3F02B-CAF0-49FA-88D6-5D305BBCEAAE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3D186-3CCB-4F9F-A57A-610DE89178B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1" y="1524001"/>
            <a:ext cx="4011084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3F02B-CAF0-49FA-88D6-5D305BBCEAAE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3D186-3CCB-4F9F-A57A-610DE89178B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609600"/>
            <a:ext cx="73152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8400" y="1831975"/>
            <a:ext cx="73152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8400" y="1166787"/>
            <a:ext cx="73152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3F02B-CAF0-49FA-88D6-5D305BBCEAAE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3D186-3CCB-4F9F-A57A-610DE89178B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" y="6416676"/>
            <a:ext cx="28448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503F02B-CAF0-49FA-88D6-5D305BBCEAAE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165600" y="6416676"/>
            <a:ext cx="38608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0566400" y="6416676"/>
            <a:ext cx="1016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B23D186-3CCB-4F9F-A57A-610DE89178B3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001485" y="1989263"/>
            <a:ext cx="10470079" cy="3568907"/>
          </a:xfrm>
        </p:spPr>
        <p:txBody>
          <a:bodyPr>
            <a:noAutofit/>
          </a:bodyPr>
          <a:lstStyle/>
          <a:p>
            <a:r>
              <a:rPr lang="ro-RO" sz="8800" dirty="0" smtClean="0"/>
              <a:t>Oasele extremităților</a:t>
            </a:r>
            <a:endParaRPr lang="hu-HU" sz="8800" b="1" dirty="0">
              <a:latin typeface="Garamond" panose="02020404030301010803" pitchFamily="18" charset="0"/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7564582" y="309292"/>
            <a:ext cx="4227532" cy="1643026"/>
          </a:xfrm>
          <a:custGeom>
            <a:avLst/>
            <a:gdLst/>
            <a:ahLst/>
            <a:cxnLst/>
            <a:rect l="l" t="t" r="r" b="b"/>
            <a:pathLst>
              <a:path w="11561831" h="4410721">
                <a:moveTo>
                  <a:pt x="0" y="0"/>
                </a:moveTo>
                <a:lnTo>
                  <a:pt x="11561831" y="0"/>
                </a:lnTo>
                <a:lnTo>
                  <a:pt x="11561831" y="4410721"/>
                </a:lnTo>
                <a:lnTo>
                  <a:pt x="0" y="44107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  <p:extLst>
      <p:ext uri="{BB962C8B-B14F-4D97-AF65-F5344CB8AC3E}">
        <p14:creationId xmlns="" xmlns:p14="http://schemas.microsoft.com/office/powerpoint/2010/main" val="2157822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109330"/>
            <a:ext cx="10515600" cy="884584"/>
          </a:xfrm>
        </p:spPr>
        <p:txBody>
          <a:bodyPr>
            <a:normAutofit/>
          </a:bodyPr>
          <a:lstStyle/>
          <a:p>
            <a:r>
              <a:rPr lang="ro-RO" dirty="0" smtClean="0"/>
              <a:t>Oasele piciorului anterior</a:t>
            </a:r>
            <a:endParaRPr lang="hu-HU" b="1" dirty="0">
              <a:latin typeface="Garamond" panose="02020404030301010803" pitchFamily="18" charset="0"/>
            </a:endParaRP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5506279" y="1578634"/>
            <a:ext cx="6549887" cy="5050766"/>
          </a:xfrm>
        </p:spPr>
        <p:txBody>
          <a:bodyPr>
            <a:normAutofit/>
          </a:bodyPr>
          <a:lstStyle/>
          <a:p>
            <a:r>
              <a:rPr lang="hu-HU" sz="2000" b="1" dirty="0" smtClean="0"/>
              <a:t>scapula</a:t>
            </a:r>
            <a:endParaRPr lang="hu-HU" sz="2000" b="1" dirty="0" smtClean="0"/>
          </a:p>
          <a:p>
            <a:r>
              <a:rPr lang="hu-HU" sz="2000" b="1" dirty="0" smtClean="0"/>
              <a:t>Humerus</a:t>
            </a:r>
            <a:endParaRPr lang="hu-HU" sz="2000" b="1" dirty="0" smtClean="0"/>
          </a:p>
          <a:p>
            <a:r>
              <a:rPr lang="hu-HU" sz="20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hu-HU" sz="2000" b="1" dirty="0" smtClean="0"/>
              <a:t>ossa </a:t>
            </a:r>
            <a:r>
              <a:rPr lang="hu-HU" sz="2000" b="1" dirty="0" smtClean="0"/>
              <a:t>antebrachii</a:t>
            </a:r>
            <a:r>
              <a:rPr lang="hu-HU" sz="2000" dirty="0" smtClean="0"/>
              <a:t>:</a:t>
            </a:r>
          </a:p>
          <a:p>
            <a:pPr marL="0" indent="0">
              <a:buNone/>
            </a:pPr>
            <a:r>
              <a:rPr lang="hu-HU" sz="2000" dirty="0"/>
              <a:t> </a:t>
            </a:r>
            <a:r>
              <a:rPr lang="hu-HU" sz="2000" dirty="0" smtClean="0"/>
              <a:t>          a) </a:t>
            </a:r>
            <a:r>
              <a:rPr lang="hu-HU" sz="20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hu-HU" sz="2000" dirty="0" smtClean="0"/>
              <a:t>– </a:t>
            </a:r>
            <a:r>
              <a:rPr lang="hu-HU" sz="2000" b="1" dirty="0" smtClean="0"/>
              <a:t>ulna</a:t>
            </a:r>
          </a:p>
          <a:p>
            <a:pPr marL="0" indent="0">
              <a:buNone/>
            </a:pPr>
            <a:r>
              <a:rPr lang="hu-HU" sz="2000" dirty="0"/>
              <a:t> </a:t>
            </a:r>
            <a:r>
              <a:rPr lang="hu-HU" sz="2000" dirty="0" smtClean="0"/>
              <a:t>          b) </a:t>
            </a:r>
            <a:r>
              <a:rPr lang="hu-HU" sz="2000" dirty="0" smtClean="0"/>
              <a:t>– </a:t>
            </a:r>
            <a:r>
              <a:rPr lang="hu-HU" sz="2000" b="1" dirty="0" smtClean="0"/>
              <a:t>radius</a:t>
            </a:r>
          </a:p>
          <a:p>
            <a:r>
              <a:rPr lang="hu-HU" sz="20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hu-HU" sz="2000" dirty="0" smtClean="0"/>
              <a:t>– </a:t>
            </a:r>
            <a:r>
              <a:rPr lang="hu-HU" sz="2000" b="1" dirty="0" smtClean="0"/>
              <a:t>ossa carpi</a:t>
            </a:r>
          </a:p>
          <a:p>
            <a:r>
              <a:rPr lang="hu-HU" sz="20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hu-HU" sz="2000" dirty="0" smtClean="0"/>
              <a:t>– </a:t>
            </a:r>
            <a:r>
              <a:rPr lang="hu-HU" sz="2000" b="1" dirty="0" smtClean="0"/>
              <a:t>ossa metacarpi</a:t>
            </a:r>
          </a:p>
          <a:p>
            <a:r>
              <a:rPr lang="hu-HU" sz="20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hu-HU" sz="2000" dirty="0" smtClean="0"/>
              <a:t>– </a:t>
            </a:r>
            <a:r>
              <a:rPr lang="hu-HU" sz="2000" b="1" dirty="0" smtClean="0"/>
              <a:t>phalanges</a:t>
            </a:r>
            <a:r>
              <a:rPr lang="hu-HU" sz="2000" dirty="0" smtClean="0"/>
              <a:t>:</a:t>
            </a:r>
            <a:endParaRPr lang="hu-HU" sz="2000" dirty="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437" y="995034"/>
            <a:ext cx="4966717" cy="5074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046914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41074" y="609599"/>
            <a:ext cx="4893933" cy="5192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448815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133062"/>
          </a:xfrm>
        </p:spPr>
        <p:txBody>
          <a:bodyPr/>
          <a:lstStyle/>
          <a:p>
            <a:r>
              <a:rPr lang="ro-RO" dirty="0" smtClean="0"/>
              <a:t>Oasele membrului posterior</a:t>
            </a:r>
            <a:endParaRPr lang="hu-HU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022428" y="1935507"/>
            <a:ext cx="5844894" cy="4922495"/>
          </a:xfrm>
        </p:spPr>
        <p:txBody>
          <a:bodyPr>
            <a:normAutofit/>
          </a:bodyPr>
          <a:lstStyle/>
          <a:p>
            <a:r>
              <a:rPr lang="hu-HU" sz="1900" dirty="0" smtClean="0"/>
              <a:t>– </a:t>
            </a:r>
            <a:r>
              <a:rPr lang="hu-HU" sz="1900" b="1" dirty="0" smtClean="0"/>
              <a:t>os coxae</a:t>
            </a:r>
          </a:p>
          <a:p>
            <a:r>
              <a:rPr lang="hu-HU" sz="1900" dirty="0" smtClean="0"/>
              <a:t>– </a:t>
            </a:r>
            <a:r>
              <a:rPr lang="hu-HU" sz="1900" b="1" dirty="0" smtClean="0"/>
              <a:t>os femoris</a:t>
            </a:r>
          </a:p>
          <a:p>
            <a:r>
              <a:rPr lang="hu-HU" sz="1900" dirty="0" smtClean="0"/>
              <a:t>– </a:t>
            </a:r>
            <a:r>
              <a:rPr lang="hu-HU" sz="1900" b="1" dirty="0" smtClean="0"/>
              <a:t>patella</a:t>
            </a:r>
          </a:p>
          <a:p>
            <a:r>
              <a:rPr lang="hu-HU" sz="1900" dirty="0" smtClean="0"/>
              <a:t>– </a:t>
            </a:r>
            <a:r>
              <a:rPr lang="hu-HU" sz="1900" b="1" dirty="0" smtClean="0"/>
              <a:t>ossa cruris</a:t>
            </a:r>
            <a:r>
              <a:rPr lang="hu-HU" sz="1900" dirty="0" smtClean="0"/>
              <a:t>:</a:t>
            </a:r>
          </a:p>
          <a:p>
            <a:pPr marL="0" indent="0">
              <a:buNone/>
            </a:pPr>
            <a:r>
              <a:rPr lang="hu-HU" sz="1900" dirty="0"/>
              <a:t> </a:t>
            </a:r>
            <a:r>
              <a:rPr lang="hu-HU" sz="1900" dirty="0" smtClean="0"/>
              <a:t>              a</a:t>
            </a:r>
            <a:r>
              <a:rPr lang="hu-HU" sz="1900" dirty="0" smtClean="0"/>
              <a:t>)– </a:t>
            </a:r>
            <a:r>
              <a:rPr lang="hu-HU" sz="1900" b="1" dirty="0" smtClean="0"/>
              <a:t>tibia</a:t>
            </a:r>
          </a:p>
          <a:p>
            <a:pPr marL="0" indent="0">
              <a:buNone/>
            </a:pPr>
            <a:r>
              <a:rPr lang="hu-HU" sz="1900" dirty="0"/>
              <a:t> </a:t>
            </a:r>
            <a:r>
              <a:rPr lang="hu-HU" sz="1900" dirty="0" smtClean="0"/>
              <a:t>              b) </a:t>
            </a:r>
            <a:r>
              <a:rPr lang="hu-HU" sz="1900" dirty="0" smtClean="0"/>
              <a:t>– </a:t>
            </a:r>
            <a:r>
              <a:rPr lang="hu-HU" sz="1900" b="1" dirty="0" smtClean="0"/>
              <a:t>fibula</a:t>
            </a:r>
          </a:p>
          <a:p>
            <a:r>
              <a:rPr lang="hu-HU" sz="1900" dirty="0" smtClean="0"/>
              <a:t>– </a:t>
            </a:r>
            <a:r>
              <a:rPr lang="hu-HU" sz="1900" b="1" dirty="0" smtClean="0"/>
              <a:t>ossa tarsi</a:t>
            </a:r>
          </a:p>
          <a:p>
            <a:r>
              <a:rPr lang="hu-HU" sz="1900" dirty="0" smtClean="0"/>
              <a:t>– </a:t>
            </a:r>
            <a:r>
              <a:rPr lang="hu-HU" sz="1900" b="1" dirty="0" smtClean="0"/>
              <a:t>ossa metatarsi</a:t>
            </a:r>
          </a:p>
          <a:p>
            <a:r>
              <a:rPr lang="hu-HU" sz="1900" dirty="0" smtClean="0"/>
              <a:t>– </a:t>
            </a:r>
            <a:r>
              <a:rPr lang="hu-HU" sz="1900" b="1" dirty="0" smtClean="0"/>
              <a:t>phalanges</a:t>
            </a:r>
          </a:p>
          <a:p>
            <a:pPr marL="0" indent="0">
              <a:buNone/>
            </a:pPr>
            <a:r>
              <a:rPr lang="hu-HU" dirty="0" smtClean="0"/>
              <a:t>           </a:t>
            </a:r>
            <a:endParaRPr lang="hu-H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30591" y="1432363"/>
            <a:ext cx="4839232" cy="4558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9127421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129211"/>
            <a:ext cx="10515600" cy="914401"/>
          </a:xfrm>
        </p:spPr>
        <p:txBody>
          <a:bodyPr>
            <a:normAutofit/>
          </a:bodyPr>
          <a:lstStyle/>
          <a:p>
            <a:r>
              <a:rPr lang="ro-RO" dirty="0" smtClean="0"/>
              <a:t>Părți ale osului pelvian</a:t>
            </a:r>
            <a:endParaRPr lang="hu-HU" b="1" dirty="0">
              <a:latin typeface="Garamond" panose="02020404030301010803" pitchFamily="18" charset="0"/>
            </a:endParaRPr>
          </a:p>
        </p:txBody>
      </p:sp>
      <p:pic>
        <p:nvPicPr>
          <p:cNvPr id="9" name="Tartalom helye 8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71" y="1043610"/>
            <a:ext cx="5406887" cy="5724937"/>
          </a:xfrm>
        </p:spPr>
      </p:pic>
      <p:pic>
        <p:nvPicPr>
          <p:cNvPr id="10" name="Tartalom helye 9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600" y="1843881"/>
            <a:ext cx="5384800" cy="4038600"/>
          </a:xfrm>
        </p:spPr>
      </p:pic>
    </p:spTree>
    <p:extLst>
      <p:ext uri="{BB962C8B-B14F-4D97-AF65-F5344CB8AC3E}">
        <p14:creationId xmlns="" xmlns:p14="http://schemas.microsoft.com/office/powerpoint/2010/main" val="16314672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824948"/>
          </a:xfrm>
        </p:spPr>
        <p:txBody>
          <a:bodyPr>
            <a:normAutofit/>
          </a:bodyPr>
          <a:lstStyle/>
          <a:p>
            <a:r>
              <a:rPr lang="ro-RO" smtClean="0"/>
              <a:t>Femurul și humerusul</a:t>
            </a:r>
            <a:endParaRPr lang="hu-HU" b="1" dirty="0">
              <a:latin typeface="Garamond" panose="02020404030301010803" pitchFamily="18" charset="0"/>
            </a:endParaRPr>
          </a:p>
        </p:txBody>
      </p:sp>
      <p:pic>
        <p:nvPicPr>
          <p:cNvPr id="7" name="Tartalom helye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3" y="824949"/>
            <a:ext cx="5920409" cy="5724938"/>
          </a:xfrm>
        </p:spPr>
      </p:pic>
      <p:pic>
        <p:nvPicPr>
          <p:cNvPr id="8" name="Tartalom helye 7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315087" y="824949"/>
            <a:ext cx="5777523" cy="572493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03758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103</TotalTime>
  <Words>73</Words>
  <Application>Microsoft Office PowerPoint</Application>
  <PresentationFormat>Custom</PresentationFormat>
  <Paragraphs>23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Apex</vt:lpstr>
      <vt:lpstr>Oasele extremităților</vt:lpstr>
      <vt:lpstr>Oasele piciorului anterior</vt:lpstr>
      <vt:lpstr>Slide 3</vt:lpstr>
      <vt:lpstr>Oasele membrului posterior</vt:lpstr>
      <vt:lpstr>Părți ale osului pelvian</vt:lpstr>
      <vt:lpstr>Femurul și humerusul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végtagok csontjai</dc:title>
  <dc:creator>Zsolt</dc:creator>
  <cp:lastModifiedBy>User</cp:lastModifiedBy>
  <cp:revision>14</cp:revision>
  <dcterms:created xsi:type="dcterms:W3CDTF">2020-10-06T17:33:59Z</dcterms:created>
  <dcterms:modified xsi:type="dcterms:W3CDTF">2026-04-13T13:17:06Z</dcterms:modified>
</cp:coreProperties>
</file>