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5" d="100"/>
          <a:sy n="45"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693" y="-252660"/>
            <a:ext cx="17426859" cy="10831582"/>
          </a:xfrm>
          <a:custGeom>
            <a:avLst/>
            <a:gdLst/>
            <a:ahLst/>
            <a:cxnLst/>
            <a:rect l="l" t="t" r="r" b="b"/>
            <a:pathLst>
              <a:path w="17426859" h="10831582">
                <a:moveTo>
                  <a:pt x="0" y="0"/>
                </a:moveTo>
                <a:lnTo>
                  <a:pt x="17426859" y="0"/>
                </a:lnTo>
                <a:lnTo>
                  <a:pt x="17426859" y="10831582"/>
                </a:lnTo>
                <a:lnTo>
                  <a:pt x="0" y="10831582"/>
                </a:lnTo>
                <a:lnTo>
                  <a:pt x="0" y="0"/>
                </a:lnTo>
                <a:close/>
              </a:path>
            </a:pathLst>
          </a:custGeom>
          <a:blipFill>
            <a:blip r:embed="rId2"/>
            <a:stretch>
              <a:fillRect t="-13637" b="-13264"/>
            </a:stretch>
          </a:blipFill>
        </p:spPr>
      </p:sp>
      <p:sp>
        <p:nvSpPr>
          <p:cNvPr id="3" name="Freeform 3"/>
          <p:cNvSpPr/>
          <p:nvPr/>
        </p:nvSpPr>
        <p:spPr>
          <a:xfrm rot="5400000">
            <a:off x="-3852949" y="3852949"/>
            <a:ext cx="10287000" cy="2581102"/>
          </a:xfrm>
          <a:custGeom>
            <a:avLst/>
            <a:gdLst/>
            <a:ahLst/>
            <a:cxnLst/>
            <a:rect l="l" t="t" r="r" b="b"/>
            <a:pathLst>
              <a:path w="10287000" h="2581102">
                <a:moveTo>
                  <a:pt x="0" y="0"/>
                </a:moveTo>
                <a:lnTo>
                  <a:pt x="10287000" y="0"/>
                </a:lnTo>
                <a:lnTo>
                  <a:pt x="10287000" y="2581102"/>
                </a:lnTo>
                <a:lnTo>
                  <a:pt x="0" y="25811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8798122" y="1729009"/>
            <a:ext cx="8461178" cy="8849913"/>
          </a:xfrm>
          <a:custGeom>
            <a:avLst/>
            <a:gdLst/>
            <a:ahLst/>
            <a:cxnLst/>
            <a:rect l="l" t="t" r="r" b="b"/>
            <a:pathLst>
              <a:path w="8461178" h="8849913">
                <a:moveTo>
                  <a:pt x="0" y="0"/>
                </a:moveTo>
                <a:lnTo>
                  <a:pt x="8461178" y="0"/>
                </a:lnTo>
                <a:lnTo>
                  <a:pt x="8461178" y="8849913"/>
                </a:lnTo>
                <a:lnTo>
                  <a:pt x="0" y="884991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H="1" flipV="1">
            <a:off x="11857649" y="3852949"/>
            <a:ext cx="10287000" cy="2581102"/>
          </a:xfrm>
          <a:custGeom>
            <a:avLst/>
            <a:gdLst/>
            <a:ahLst/>
            <a:cxnLst/>
            <a:rect l="l" t="t" r="r" b="b"/>
            <a:pathLst>
              <a:path w="10287000" h="2581102">
                <a:moveTo>
                  <a:pt x="10287000" y="2581102"/>
                </a:moveTo>
                <a:lnTo>
                  <a:pt x="0" y="2581102"/>
                </a:lnTo>
                <a:lnTo>
                  <a:pt x="0" y="0"/>
                </a:lnTo>
                <a:lnTo>
                  <a:pt x="10287000" y="0"/>
                </a:lnTo>
                <a:lnTo>
                  <a:pt x="10287000" y="2581102"/>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763920">
            <a:off x="2102746" y="7953239"/>
            <a:ext cx="1252447" cy="2165809"/>
          </a:xfrm>
          <a:custGeom>
            <a:avLst/>
            <a:gdLst/>
            <a:ahLst/>
            <a:cxnLst/>
            <a:rect l="l" t="t" r="r" b="b"/>
            <a:pathLst>
              <a:path w="1252447" h="2165809">
                <a:moveTo>
                  <a:pt x="0" y="0"/>
                </a:moveTo>
                <a:lnTo>
                  <a:pt x="1252447" y="0"/>
                </a:lnTo>
                <a:lnTo>
                  <a:pt x="1252447" y="2165809"/>
                </a:lnTo>
                <a:lnTo>
                  <a:pt x="0" y="2165809"/>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8" name="Freeform 8"/>
          <p:cNvSpPr/>
          <p:nvPr/>
        </p:nvSpPr>
        <p:spPr>
          <a:xfrm flipH="1" flipV="1">
            <a:off x="12242444" y="-252660"/>
            <a:ext cx="6045556" cy="2824923"/>
          </a:xfrm>
          <a:custGeom>
            <a:avLst/>
            <a:gdLst/>
            <a:ahLst/>
            <a:cxnLst/>
            <a:rect l="l" t="t" r="r" b="b"/>
            <a:pathLst>
              <a:path w="6045556" h="2824923">
                <a:moveTo>
                  <a:pt x="6045556" y="2824923"/>
                </a:moveTo>
                <a:lnTo>
                  <a:pt x="0" y="2824923"/>
                </a:lnTo>
                <a:lnTo>
                  <a:pt x="0" y="0"/>
                </a:lnTo>
                <a:lnTo>
                  <a:pt x="6045556" y="0"/>
                </a:lnTo>
                <a:lnTo>
                  <a:pt x="6045556" y="2824923"/>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8484458">
            <a:off x="14302298" y="-186681"/>
            <a:ext cx="1034212" cy="1788424"/>
          </a:xfrm>
          <a:custGeom>
            <a:avLst/>
            <a:gdLst/>
            <a:ahLst/>
            <a:cxnLst/>
            <a:rect l="l" t="t" r="r" b="b"/>
            <a:pathLst>
              <a:path w="1034212" h="1788424">
                <a:moveTo>
                  <a:pt x="0" y="0"/>
                </a:moveTo>
                <a:lnTo>
                  <a:pt x="1034212" y="0"/>
                </a:lnTo>
                <a:lnTo>
                  <a:pt x="1034212" y="1788425"/>
                </a:lnTo>
                <a:lnTo>
                  <a:pt x="0" y="1788425"/>
                </a:lnTo>
                <a:lnTo>
                  <a:pt x="0" y="0"/>
                </a:lnTo>
                <a:close/>
              </a:path>
            </a:pathLst>
          </a:custGeom>
          <a:blipFill>
            <a:blip r:embed="rId11" cstate="print">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3721862" y="475434"/>
            <a:ext cx="10844275" cy="9258300"/>
          </a:xfrm>
          <a:custGeom>
            <a:avLst/>
            <a:gdLst/>
            <a:ahLst/>
            <a:cxnLst/>
            <a:rect l="l" t="t" r="r" b="b"/>
            <a:pathLst>
              <a:path w="10844275" h="9258300">
                <a:moveTo>
                  <a:pt x="0" y="0"/>
                </a:moveTo>
                <a:lnTo>
                  <a:pt x="10844276" y="0"/>
                </a:lnTo>
                <a:lnTo>
                  <a:pt x="10844276" y="9258300"/>
                </a:lnTo>
                <a:lnTo>
                  <a:pt x="0" y="9258300"/>
                </a:lnTo>
                <a:lnTo>
                  <a:pt x="0" y="0"/>
                </a:lnTo>
                <a:close/>
              </a:path>
            </a:pathLst>
          </a:custGeom>
          <a:blipFill>
            <a:blip r:embed="rId12"/>
            <a:stretch>
              <a:fillRect/>
            </a:stretch>
          </a:blipFill>
        </p:spPr>
      </p:sp>
      <p:sp>
        <p:nvSpPr>
          <p:cNvPr id="11" name="TextBox 11"/>
          <p:cNvSpPr txBox="1"/>
          <p:nvPr/>
        </p:nvSpPr>
        <p:spPr>
          <a:xfrm>
            <a:off x="1651808" y="3050659"/>
            <a:ext cx="14984384" cy="3180358"/>
          </a:xfrm>
          <a:prstGeom prst="rect">
            <a:avLst/>
          </a:prstGeom>
        </p:spPr>
        <p:txBody>
          <a:bodyPr lIns="0" tIns="0" rIns="0" bIns="0" rtlCol="0" anchor="t">
            <a:spAutoFit/>
          </a:bodyPr>
          <a:lstStyle/>
          <a:p>
            <a:pPr algn="ctr">
              <a:lnSpc>
                <a:spcPts val="13868"/>
              </a:lnSpc>
            </a:pPr>
            <a:r>
              <a:rPr lang="sr-Cyrl-RS" sz="8000" b="1" dirty="0" smtClean="0">
                <a:solidFill>
                  <a:srgbClr val="000000"/>
                </a:solidFill>
                <a:latin typeface="Noot"/>
                <a:ea typeface="Noot"/>
                <a:cs typeface="Noot"/>
                <a:sym typeface="Noot"/>
              </a:rPr>
              <a:t>ДЕЗОБАРИЈЕРЕ</a:t>
            </a:r>
            <a:endParaRPr lang="en-US" sz="8000" b="1" dirty="0">
              <a:solidFill>
                <a:srgbClr val="000000"/>
              </a:solidFill>
              <a:latin typeface="Noot"/>
              <a:ea typeface="Noot"/>
              <a:cs typeface="Noot"/>
              <a:sym typeface="Noot"/>
            </a:endParaRPr>
          </a:p>
          <a:p>
            <a:pPr algn="ctr">
              <a:lnSpc>
                <a:spcPts val="13868"/>
              </a:lnSpc>
            </a:pPr>
            <a:endParaRPr/>
          </a:p>
        </p:txBody>
      </p:sp>
      <p:sp>
        <p:nvSpPr>
          <p:cNvPr id="12" name="Freeform 11"/>
          <p:cNvSpPr/>
          <p:nvPr/>
        </p:nvSpPr>
        <p:spPr>
          <a:xfrm>
            <a:off x="13001652" y="0"/>
            <a:ext cx="4857784" cy="2214542"/>
          </a:xfrm>
          <a:custGeom>
            <a:avLst/>
            <a:gdLst/>
            <a:ahLst/>
            <a:cxnLst/>
            <a:rect l="l" t="t" r="r" b="b"/>
            <a:pathLst>
              <a:path w="11561831" h="4410721">
                <a:moveTo>
                  <a:pt x="0" y="0"/>
                </a:moveTo>
                <a:lnTo>
                  <a:pt x="11561831" y="0"/>
                </a:lnTo>
                <a:lnTo>
                  <a:pt x="11561831" y="4410721"/>
                </a:lnTo>
                <a:lnTo>
                  <a:pt x="0" y="4410721"/>
                </a:lnTo>
                <a:lnTo>
                  <a:pt x="0" y="0"/>
                </a:lnTo>
                <a:close/>
              </a:path>
            </a:pathLst>
          </a:custGeom>
          <a:blipFill>
            <a:blip r:embed="rId13"/>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速度线漫画专用素材"/>
          <p:cNvSpPr/>
          <p:nvPr/>
        </p:nvSpPr>
        <p:spPr>
          <a:xfrm>
            <a:off x="84693" y="0"/>
            <a:ext cx="17426859" cy="10831582"/>
          </a:xfrm>
          <a:custGeom>
            <a:avLst/>
            <a:gdLst/>
            <a:ahLst/>
            <a:cxnLst/>
            <a:rect l="l" t="t" r="r" b="b"/>
            <a:pathLst>
              <a:path w="17426859" h="10831582">
                <a:moveTo>
                  <a:pt x="0" y="0"/>
                </a:moveTo>
                <a:lnTo>
                  <a:pt x="17426859" y="0"/>
                </a:lnTo>
                <a:lnTo>
                  <a:pt x="17426859" y="10831582"/>
                </a:lnTo>
                <a:lnTo>
                  <a:pt x="0" y="10831582"/>
                </a:lnTo>
                <a:lnTo>
                  <a:pt x="0" y="0"/>
                </a:lnTo>
                <a:close/>
              </a:path>
            </a:pathLst>
          </a:custGeom>
          <a:blipFill>
            <a:blip r:embed="rId2"/>
            <a:stretch>
              <a:fillRect t="-13637" b="-13264"/>
            </a:stretch>
          </a:blipFill>
        </p:spPr>
      </p:sp>
      <p:sp>
        <p:nvSpPr>
          <p:cNvPr id="3" name="Freeform 3"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descr="Cloud Comic Footer"/>
          <p:cNvSpPr/>
          <p:nvPr/>
        </p:nvSpPr>
        <p:spPr>
          <a:xfrm flipH="1" flipV="1">
            <a:off x="12242444" y="-252660"/>
            <a:ext cx="6045556" cy="2824923"/>
          </a:xfrm>
          <a:custGeom>
            <a:avLst/>
            <a:gdLst/>
            <a:ahLst/>
            <a:cxnLst/>
            <a:rect l="l" t="t" r="r" b="b"/>
            <a:pathLst>
              <a:path w="6045556" h="2824923">
                <a:moveTo>
                  <a:pt x="6045556" y="2824923"/>
                </a:moveTo>
                <a:lnTo>
                  <a:pt x="0" y="2824923"/>
                </a:lnTo>
                <a:lnTo>
                  <a:pt x="0" y="0"/>
                </a:lnTo>
                <a:lnTo>
                  <a:pt x="6045556" y="0"/>
                </a:lnTo>
                <a:lnTo>
                  <a:pt x="6045556" y="2824923"/>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9783723" y="5745804"/>
            <a:ext cx="5290704" cy="3172915"/>
          </a:xfrm>
          <a:custGeom>
            <a:avLst/>
            <a:gdLst/>
            <a:ahLst/>
            <a:cxnLst/>
            <a:rect l="l" t="t" r="r" b="b"/>
            <a:pathLst>
              <a:path w="5290704" h="3172915">
                <a:moveTo>
                  <a:pt x="0" y="0"/>
                </a:moveTo>
                <a:lnTo>
                  <a:pt x="5290704" y="0"/>
                </a:lnTo>
                <a:lnTo>
                  <a:pt x="5290704" y="3172915"/>
                </a:lnTo>
                <a:lnTo>
                  <a:pt x="0" y="3172915"/>
                </a:lnTo>
                <a:lnTo>
                  <a:pt x="0" y="0"/>
                </a:lnTo>
                <a:close/>
              </a:path>
            </a:pathLst>
          </a:custGeom>
          <a:blipFill>
            <a:blip r:embed="rId5"/>
            <a:stretch>
              <a:fillRect l="-18628" t="-46594" r="-27361" b="-28941"/>
            </a:stretch>
          </a:blipFill>
        </p:spPr>
      </p:sp>
      <p:sp>
        <p:nvSpPr>
          <p:cNvPr id="6" name="TextBox 6"/>
          <p:cNvSpPr txBox="1"/>
          <p:nvPr/>
        </p:nvSpPr>
        <p:spPr>
          <a:xfrm>
            <a:off x="3129087" y="6695180"/>
            <a:ext cx="5546609" cy="947567"/>
          </a:xfrm>
          <a:prstGeom prst="rect">
            <a:avLst/>
          </a:prstGeom>
        </p:spPr>
        <p:txBody>
          <a:bodyPr lIns="0" tIns="0" rIns="0" bIns="0" rtlCol="0" anchor="t">
            <a:spAutoFit/>
          </a:bodyPr>
          <a:lstStyle/>
          <a:p>
            <a:pPr lvl="0" algn="ctr">
              <a:lnSpc>
                <a:spcPts val="3832"/>
              </a:lnSpc>
              <a:spcBef>
                <a:spcPct val="0"/>
              </a:spcBef>
            </a:pPr>
            <a:r>
              <a:rPr lang="sr-Latn-CS" sz="2800" dirty="0" smtClean="0"/>
              <a:t>Дезинфекциона простирка за стопала</a:t>
            </a:r>
            <a:endParaRPr/>
          </a:p>
        </p:txBody>
      </p:sp>
      <p:sp>
        <p:nvSpPr>
          <p:cNvPr id="7" name="TextBox 7"/>
          <p:cNvSpPr txBox="1"/>
          <p:nvPr/>
        </p:nvSpPr>
        <p:spPr>
          <a:xfrm>
            <a:off x="829362" y="1373829"/>
            <a:ext cx="15692667" cy="2949525"/>
          </a:xfrm>
          <a:prstGeom prst="rect">
            <a:avLst/>
          </a:prstGeom>
        </p:spPr>
        <p:txBody>
          <a:bodyPr lIns="0" tIns="0" rIns="0" bIns="0" rtlCol="0" anchor="t">
            <a:spAutoFit/>
          </a:bodyPr>
          <a:lstStyle/>
          <a:p>
            <a:pPr algn="ctr">
              <a:lnSpc>
                <a:spcPts val="11519"/>
              </a:lnSpc>
            </a:pPr>
            <a:r>
              <a:rPr lang="sr-Latn-CS" sz="9600" dirty="0" smtClean="0"/>
              <a:t>ДЕЗИНФЕКЦИОНИ БАЗЕНИ НА УЛАЗУ У ФАРМЕ</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descr="Cloud Comic Footer"/>
          <p:cNvSpPr/>
          <p:nvPr/>
        </p:nvSpPr>
        <p:spPr>
          <a:xfrm flipH="1" flipV="1">
            <a:off x="12242444" y="-252660"/>
            <a:ext cx="6045556" cy="2824923"/>
          </a:xfrm>
          <a:custGeom>
            <a:avLst/>
            <a:gdLst/>
            <a:ahLst/>
            <a:cxnLst/>
            <a:rect l="l" t="t" r="r" b="b"/>
            <a:pathLst>
              <a:path w="6045556" h="2824923">
                <a:moveTo>
                  <a:pt x="6045556" y="2824923"/>
                </a:moveTo>
                <a:lnTo>
                  <a:pt x="0" y="2824923"/>
                </a:lnTo>
                <a:lnTo>
                  <a:pt x="0" y="0"/>
                </a:lnTo>
                <a:lnTo>
                  <a:pt x="6045556" y="0"/>
                </a:lnTo>
                <a:lnTo>
                  <a:pt x="6045556" y="2824923"/>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2641253" y="1777365"/>
            <a:ext cx="12896440" cy="4499501"/>
          </a:xfrm>
          <a:prstGeom prst="rect">
            <a:avLst/>
          </a:prstGeom>
        </p:spPr>
        <p:txBody>
          <a:bodyPr lIns="0" tIns="0" rIns="0" bIns="0" rtlCol="0" anchor="t">
            <a:spAutoFit/>
          </a:bodyPr>
          <a:lstStyle/>
          <a:p>
            <a:pPr lvl="0" algn="ctr">
              <a:lnSpc>
                <a:spcPts val="5880"/>
              </a:lnSpc>
              <a:spcBef>
                <a:spcPct val="0"/>
              </a:spcBef>
            </a:pPr>
            <a:r>
              <a:rPr lang="sr-Latn-CS" sz="4400" dirty="0" smtClean="0"/>
              <a:t>УЛАЗ НА ФАРМУ ЈЕ ДОЗВОЉЕН САМО КРОЗ УЛАЗНА КАПИЈА. НА УЛАЗУ МОРАЈУ БИТИ ПОСТАВЉЕНИ ПОСЛУЖАВНИК ЗА ДЕЗИНФЕКЦИЈУ НОГА И ЛАВАБОРА ЗА ДЕЗИНФЕКЦИЈУ РУКА. ПЕШКИР МОРА БИТИ ПОСТАВЉЕН ПОРЕД ЛАВАБОРА. ДЕЗИНФЕКЦИЈА РУКУ И НОГАЛА ЈЕ ОБАВЕЗНА ЗА СВЕ УЛАЗНИКЕ.</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057284" y="1080561"/>
            <a:ext cx="14991950" cy="8497391"/>
          </a:xfrm>
          <a:prstGeom prst="rect">
            <a:avLst/>
          </a:prstGeom>
        </p:spPr>
        <p:txBody>
          <a:bodyPr lIns="0" tIns="0" rIns="0" bIns="0" rtlCol="0" anchor="t">
            <a:spAutoFit/>
          </a:bodyPr>
          <a:lstStyle/>
          <a:p>
            <a:pPr marL="906780" lvl="1" indent="-453390">
              <a:lnSpc>
                <a:spcPts val="8400"/>
              </a:lnSpc>
              <a:buFont typeface="Arial"/>
              <a:buChar char="•"/>
            </a:pPr>
            <a:r>
              <a:rPr lang="sr-Latn-CS" sz="4400" dirty="0" smtClean="0"/>
              <a:t>ОДГОВОРНОСТ ЈЕ РУКОВОДИОЦА </a:t>
            </a:r>
            <a:r>
              <a:rPr lang="sr-Cyrl-RS" sz="4400" dirty="0" smtClean="0"/>
              <a:t>ФАРМЕ</a:t>
            </a:r>
            <a:r>
              <a:rPr lang="sr-Latn-CS" sz="4400" dirty="0" smtClean="0"/>
              <a:t> </a:t>
            </a:r>
            <a:r>
              <a:rPr lang="sr-Latn-CS" sz="4400" dirty="0" smtClean="0"/>
              <a:t>ДА ЗАМЕНИ ДЕЗИНФЕКЦИОНИ РАСТВОР У КУТИЈИ ЗА ДЕЗИНФЕКЦИОНО СРЕДСТВО ЗА РУКЕ И НОГАЛЕ СВАКОГ ЈУТРА ПРЕ ПОСЛА. </a:t>
            </a:r>
            <a:endParaRPr lang="sr-Cyrl-RS" sz="4400" dirty="0" smtClean="0"/>
          </a:p>
          <a:p>
            <a:pPr marL="906780" lvl="1" indent="-453390">
              <a:lnSpc>
                <a:spcPts val="8400"/>
              </a:lnSpc>
              <a:buFont typeface="Arial"/>
              <a:buChar char="•"/>
            </a:pPr>
            <a:r>
              <a:rPr lang="sr-Latn-CS" sz="4400" dirty="0" smtClean="0"/>
              <a:t>РУКОВОДИОЦ ЈЕ </a:t>
            </a:r>
            <a:r>
              <a:rPr lang="sr-Latn-CS" sz="4400" dirty="0" smtClean="0"/>
              <a:t>ДУЖАН ДА ПРОВЕРИ ДА ЛИ РАДНИЦИ КОРИСТЕ КУТИЈУ ЗА ДЕЗИНФЕКЦИОНО СРЕДСТВО ЗА РУКЕ И КУТИЈУ ЗА ДЕЗИНФЕКЦИОНО СРЕДСТВО ЗА </a:t>
            </a:r>
            <a:r>
              <a:rPr lang="sr-Latn-CS" sz="4400" dirty="0" smtClean="0"/>
              <a:t>НОГЕ (</a:t>
            </a:r>
            <a:r>
              <a:rPr lang="sr-Cyrl-RS" sz="4400" dirty="0" smtClean="0"/>
              <a:t>ТАЦНА</a:t>
            </a:r>
            <a:r>
              <a:rPr lang="sr-Latn-CS" sz="4400" dirty="0" smtClean="0"/>
              <a:t> </a:t>
            </a:r>
            <a:r>
              <a:rPr lang="sr-Latn-CS" sz="4400" dirty="0" smtClean="0"/>
              <a:t>ИЛИ </a:t>
            </a:r>
            <a:r>
              <a:rPr lang="sr-Cyrl-RS" sz="4400" dirty="0" smtClean="0"/>
              <a:t>ТЕПИХ</a:t>
            </a:r>
            <a:r>
              <a:rPr lang="sr-Latn-CS" sz="4400" dirty="0" smtClean="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741213" y="2134412"/>
            <a:ext cx="9863845" cy="6631087"/>
          </a:xfrm>
          <a:custGeom>
            <a:avLst/>
            <a:gdLst/>
            <a:ahLst/>
            <a:cxnLst/>
            <a:rect l="l" t="t" r="r" b="b"/>
            <a:pathLst>
              <a:path w="9863845" h="6631087">
                <a:moveTo>
                  <a:pt x="0" y="0"/>
                </a:moveTo>
                <a:lnTo>
                  <a:pt x="9863845" y="0"/>
                </a:lnTo>
                <a:lnTo>
                  <a:pt x="9863845" y="6631087"/>
                </a:lnTo>
                <a:lnTo>
                  <a:pt x="0" y="6631087"/>
                </a:lnTo>
                <a:lnTo>
                  <a:pt x="0" y="0"/>
                </a:lnTo>
                <a:close/>
              </a:path>
            </a:pathLst>
          </a:custGeom>
          <a:blipFill>
            <a:blip r:embed="rId4"/>
            <a:stretch>
              <a:fillRect b="-7431"/>
            </a:stretch>
          </a:blipFill>
        </p:spPr>
      </p:sp>
      <p:sp>
        <p:nvSpPr>
          <p:cNvPr id="4" name="TextBox 4"/>
          <p:cNvSpPr txBox="1"/>
          <p:nvPr/>
        </p:nvSpPr>
        <p:spPr>
          <a:xfrm>
            <a:off x="1448722" y="817697"/>
            <a:ext cx="9481227" cy="500137"/>
          </a:xfrm>
          <a:prstGeom prst="rect">
            <a:avLst/>
          </a:prstGeom>
        </p:spPr>
        <p:txBody>
          <a:bodyPr wrap="square" lIns="0" tIns="0" rIns="0" bIns="0" rtlCol="0" anchor="t">
            <a:spAutoFit/>
          </a:bodyPr>
          <a:lstStyle/>
          <a:p>
            <a:pPr lvl="0">
              <a:lnSpc>
                <a:spcPts val="3887"/>
              </a:lnSpc>
              <a:spcBef>
                <a:spcPct val="0"/>
              </a:spcBef>
            </a:pPr>
            <a:r>
              <a:rPr lang="sr-Latn-CS" sz="3600" dirty="0" smtClean="0"/>
              <a:t>БАЗЕН ЗА ДЕЗИНФЕКЦИЈУ ТОЧКОВА ВОЗИЛА</a:t>
            </a:r>
            <a:endParaRPr lang="en-US" sz="3239" dirty="0">
              <a:solidFill>
                <a:srgbClr val="000000"/>
              </a:solidFill>
              <a:latin typeface="Noot"/>
              <a:ea typeface="Noot"/>
              <a:cs typeface="Noot"/>
              <a:sym typeface="Noo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速度线漫画专用素材"/>
          <p:cNvSpPr/>
          <p:nvPr/>
        </p:nvSpPr>
        <p:spPr>
          <a:xfrm>
            <a:off x="84693" y="0"/>
            <a:ext cx="17426859" cy="10831582"/>
          </a:xfrm>
          <a:custGeom>
            <a:avLst/>
            <a:gdLst/>
            <a:ahLst/>
            <a:cxnLst/>
            <a:rect l="l" t="t" r="r" b="b"/>
            <a:pathLst>
              <a:path w="17426859" h="10831582">
                <a:moveTo>
                  <a:pt x="0" y="0"/>
                </a:moveTo>
                <a:lnTo>
                  <a:pt x="17426859" y="0"/>
                </a:lnTo>
                <a:lnTo>
                  <a:pt x="17426859" y="10831582"/>
                </a:lnTo>
                <a:lnTo>
                  <a:pt x="0" y="10831582"/>
                </a:lnTo>
                <a:lnTo>
                  <a:pt x="0" y="0"/>
                </a:lnTo>
                <a:close/>
              </a:path>
            </a:pathLst>
          </a:custGeom>
          <a:blipFill>
            <a:blip r:embed="rId2"/>
            <a:stretch>
              <a:fillRect t="-13637" b="-13264"/>
            </a:stretch>
          </a:blipFill>
        </p:spPr>
      </p:sp>
      <p:sp>
        <p:nvSpPr>
          <p:cNvPr id="3" name="Freeform 3"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descr="Cloud Comic Footer"/>
          <p:cNvSpPr/>
          <p:nvPr/>
        </p:nvSpPr>
        <p:spPr>
          <a:xfrm flipH="1" flipV="1">
            <a:off x="12242444" y="-252660"/>
            <a:ext cx="6045556" cy="2824923"/>
          </a:xfrm>
          <a:custGeom>
            <a:avLst/>
            <a:gdLst/>
            <a:ahLst/>
            <a:cxnLst/>
            <a:rect l="l" t="t" r="r" b="b"/>
            <a:pathLst>
              <a:path w="6045556" h="2824923">
                <a:moveTo>
                  <a:pt x="6045556" y="2824923"/>
                </a:moveTo>
                <a:lnTo>
                  <a:pt x="0" y="2824923"/>
                </a:lnTo>
                <a:lnTo>
                  <a:pt x="0" y="0"/>
                </a:lnTo>
                <a:lnTo>
                  <a:pt x="6045556" y="0"/>
                </a:lnTo>
                <a:lnTo>
                  <a:pt x="6045556" y="2824923"/>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a:off x="1919862" y="2050713"/>
            <a:ext cx="7000610" cy="2878999"/>
            <a:chOff x="0" y="0"/>
            <a:chExt cx="5420212" cy="2229061"/>
          </a:xfrm>
        </p:grpSpPr>
        <p:sp>
          <p:nvSpPr>
            <p:cNvPr id="6" name="Freeform 6"/>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FFFFFF"/>
            </a:solidFill>
          </p:spPr>
        </p:sp>
      </p:grpSp>
      <p:grpSp>
        <p:nvGrpSpPr>
          <p:cNvPr id="7" name="Group 7"/>
          <p:cNvGrpSpPr/>
          <p:nvPr/>
        </p:nvGrpSpPr>
        <p:grpSpPr>
          <a:xfrm>
            <a:off x="9367528" y="2050713"/>
            <a:ext cx="7000610" cy="2878999"/>
            <a:chOff x="0" y="0"/>
            <a:chExt cx="5420212" cy="2229061"/>
          </a:xfrm>
        </p:grpSpPr>
        <p:sp>
          <p:nvSpPr>
            <p:cNvPr id="8" name="Freeform 8"/>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FFFFFF"/>
            </a:solidFill>
          </p:spPr>
        </p:sp>
      </p:grpSp>
      <p:grpSp>
        <p:nvGrpSpPr>
          <p:cNvPr id="9" name="Group 9"/>
          <p:cNvGrpSpPr/>
          <p:nvPr/>
        </p:nvGrpSpPr>
        <p:grpSpPr>
          <a:xfrm>
            <a:off x="9367528" y="5376338"/>
            <a:ext cx="7000610" cy="2859949"/>
            <a:chOff x="0" y="0"/>
            <a:chExt cx="5420212" cy="2214311"/>
          </a:xfrm>
        </p:grpSpPr>
        <p:sp>
          <p:nvSpPr>
            <p:cNvPr id="10" name="Freeform 10"/>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FFFFFF"/>
            </a:solidFill>
          </p:spPr>
        </p:sp>
      </p:grpSp>
      <p:sp>
        <p:nvSpPr>
          <p:cNvPr id="11" name="TextBox 11"/>
          <p:cNvSpPr txBox="1"/>
          <p:nvPr/>
        </p:nvSpPr>
        <p:spPr>
          <a:xfrm>
            <a:off x="2247000" y="2410221"/>
            <a:ext cx="12614650" cy="3849387"/>
          </a:xfrm>
          <a:prstGeom prst="rect">
            <a:avLst/>
          </a:prstGeom>
        </p:spPr>
        <p:txBody>
          <a:bodyPr lIns="0" tIns="0" rIns="0" bIns="0" rtlCol="0" anchor="t">
            <a:spAutoFit/>
          </a:bodyPr>
          <a:lstStyle/>
          <a:p>
            <a:pPr algn="ctr">
              <a:lnSpc>
                <a:spcPts val="5045"/>
              </a:lnSpc>
            </a:pPr>
            <a:r>
              <a:rPr lang="sr-Latn-CS" sz="4800" dirty="0" smtClean="0"/>
              <a:t>КАПИЈЕ ФАРМЕ МОРАЈУ БИТИ ЗАТВОРЕНЕ У СВАКОМ ТРЕНУТКУ, ОТВОРЕНЕ САМО ЗА УЛАЗ ИЛИ ИЗЛАЗ. САМО РАДНИК КОГА ЈЕ ОВЛАШТИО РУКОВОДИОЦ ПОГОНА ИЛИ РУКОВОДИОЦ ПОГОНА МОЖЕ ДОЗВОЛИТИ ОВЛАШЋЕНИМ ВОЗИЛИМА ДА УЛАЗЕ НА ФАРМУ.</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28700" y="889878"/>
            <a:ext cx="15613088" cy="5850961"/>
          </a:xfrm>
          <a:prstGeom prst="rect">
            <a:avLst/>
          </a:prstGeom>
        </p:spPr>
        <p:txBody>
          <a:bodyPr lIns="0" tIns="0" rIns="0" bIns="0" rtlCol="0" anchor="t">
            <a:spAutoFit/>
          </a:bodyPr>
          <a:lstStyle/>
          <a:p>
            <a:pPr>
              <a:lnSpc>
                <a:spcPts val="4180"/>
              </a:lnSpc>
            </a:pPr>
            <a:r>
              <a:rPr lang="sr-Latn-CS" sz="4000" dirty="0" smtClean="0">
                <a:solidFill>
                  <a:srgbClr val="FF0000"/>
                </a:solidFill>
              </a:rPr>
              <a:t>ПРАВИЛА ЗА ВОЗАЧЕ</a:t>
            </a:r>
            <a:r>
              <a:rPr lang="sr-Latn-CS" sz="4000" dirty="0" smtClean="0">
                <a:solidFill>
                  <a:srgbClr val="FF0000"/>
                </a:solidFill>
              </a:rPr>
              <a:t>:</a:t>
            </a:r>
            <a:endParaRPr lang="sr-Cyrl-RS" sz="4000" dirty="0" smtClean="0">
              <a:solidFill>
                <a:srgbClr val="FF0000"/>
              </a:solidFill>
            </a:endParaRPr>
          </a:p>
          <a:p>
            <a:pPr>
              <a:lnSpc>
                <a:spcPts val="4180"/>
              </a:lnSpc>
            </a:pPr>
            <a:r>
              <a:rPr lang="sr-Latn-CS" sz="4000" dirty="0" smtClean="0"/>
              <a:t> </a:t>
            </a:r>
            <a:r>
              <a:rPr lang="sr-Latn-CS" sz="4000" dirty="0" smtClean="0"/>
              <a:t>ВОЗАЧИ ВОЗИЛА КОЈИМА ЈЕ ДОЗВОЉЕН УЛАЗ НА ГРАДИШТЕ МОРАЈУ НА КАПИЈИ ГРАДИШТА ДОБИТИ ОБУЋУ И ЗАШТИТНУ ОДЕЋУ ЗА ЈЕДНОКРАТНУ УПОТРЕБУ, КОЈУ МОРАЈУ НОСИТИ ПРЕ ПОЧЕТКА ВОЗИЛА. СМЕЈУ СЕ КРЕТАТИ НА ГРАДИШТУ САМО У ОБУЋИ. ВОЗАЧИ ТРЕБА ДА ОСТАНУ У КАБИНИ ВОЗИЛА ДОК СУ НА ГРАДИШТУ (НПР. ПРЕВОЗ ЖИВОТИЊА) АКО ЈЕ МОГУЋЕ ИЛИ ДА НАПУСТЕ ВОЗИЛО САМО АКО ЈЕ ТО АПСОЛУТНО НЕОПХОДНО ЗА ИЗВРШЕЊЕ РАДА (НПР. ПРЕВОЗ СТОЈНЕ ХРАНЕ). ВОЗАЧИ НЕ ТРЕБА УЛАЗИТИ У ПРОСТОР ИСПРЕД ВОЗИЛА КОЈА СТОЈЕ.</a:t>
            </a:r>
            <a:endParaRPr/>
          </a:p>
          <a:p>
            <a:pPr marL="0" lvl="0" indent="0" algn="l">
              <a:lnSpc>
                <a:spcPts val="4180"/>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913667" y="3130341"/>
            <a:ext cx="15692667" cy="5129609"/>
          </a:xfrm>
          <a:prstGeom prst="rect">
            <a:avLst/>
          </a:prstGeom>
        </p:spPr>
        <p:txBody>
          <a:bodyPr lIns="0" tIns="0" rIns="0" bIns="0" rtlCol="0" anchor="t">
            <a:spAutoFit/>
          </a:bodyPr>
          <a:lstStyle/>
          <a:p>
            <a:pPr algn="ctr">
              <a:lnSpc>
                <a:spcPts val="5040"/>
              </a:lnSpc>
            </a:pPr>
            <a:r>
              <a:rPr lang="sr-Latn-CS" sz="4400" dirty="0" smtClean="0"/>
              <a:t>НА ФАРМАМА ГДЕ СЕ ГРАДЕ, ВОЗИЛИМА ЈЕ ДОЗВОЉЕН УЛАЗ У ПОДРУЧЈЕ ФАРМЕ САМО КРОЗ БАЗЕН ЗА ДЕЗИНФЕКЦИЈУ ТОЧКОВА КОЈИ СЕ НАЛАЗИ НА КАПИЈИ ФАРМЕ. БАЗЕН ЗА ДЕЗИНФЕКЦИЈУ ТОЧКОВА ТРЕБА ДА СЕ ПУНИ ДЕЗИНФЕКЦИОНИМ РАСТВОРОМОМ СВАКОДНЕВНО АКО ЈЕ ПОТРЕБНО, ПРОВЕРАВАТИ ГА НЕДЕЉНО И ЧИСТИТИ АКО ЈЕ ВЕОМА ПРЉАВ. ДЕЗИНФЕКЦИЈУ ТРЕБА ДА СЕ СПРАВЉА ОПРЕМОМ ПОД ВИСОКИМ ПРИТИСКОМ НАКОН ПРОЛАЗА КРОЗ БАЗЕН.</a:t>
            </a:r>
            <a:endParaRPr/>
          </a:p>
        </p:txBody>
      </p:sp>
      <p:grpSp>
        <p:nvGrpSpPr>
          <p:cNvPr id="4" name="Group 4"/>
          <p:cNvGrpSpPr/>
          <p:nvPr/>
        </p:nvGrpSpPr>
        <p:grpSpPr>
          <a:xfrm>
            <a:off x="3180236" y="588481"/>
            <a:ext cx="9749978" cy="1769413"/>
            <a:chOff x="0" y="0"/>
            <a:chExt cx="12999970" cy="2359217"/>
          </a:xfrm>
        </p:grpSpPr>
        <p:grpSp>
          <p:nvGrpSpPr>
            <p:cNvPr id="5" name="Group 5"/>
            <p:cNvGrpSpPr/>
            <p:nvPr/>
          </p:nvGrpSpPr>
          <p:grpSpPr>
            <a:xfrm>
              <a:off x="2960805" y="0"/>
              <a:ext cx="6604693" cy="2359217"/>
              <a:chOff x="0" y="0"/>
              <a:chExt cx="7712580" cy="2754958"/>
            </a:xfrm>
          </p:grpSpPr>
          <p:sp>
            <p:nvSpPr>
              <p:cNvPr id="6" name="Freeform 6"/>
              <p:cNvSpPr/>
              <p:nvPr/>
            </p:nvSpPr>
            <p:spPr>
              <a:xfrm>
                <a:off x="0" y="0"/>
                <a:ext cx="7712580" cy="2754958"/>
              </a:xfrm>
              <a:custGeom>
                <a:avLst/>
                <a:gdLst/>
                <a:ahLst/>
                <a:cxnLst/>
                <a:rect l="l" t="t" r="r" b="b"/>
                <a:pathLst>
                  <a:path w="7712580" h="2754958">
                    <a:moveTo>
                      <a:pt x="6742935" y="0"/>
                    </a:moveTo>
                    <a:lnTo>
                      <a:pt x="969645" y="0"/>
                    </a:lnTo>
                    <a:cubicBezTo>
                      <a:pt x="434975" y="0"/>
                      <a:pt x="0" y="434975"/>
                      <a:pt x="0" y="1377479"/>
                    </a:cubicBezTo>
                    <a:cubicBezTo>
                      <a:pt x="0" y="2319983"/>
                      <a:pt x="434975" y="2754958"/>
                      <a:pt x="969645" y="2754958"/>
                    </a:cubicBezTo>
                    <a:lnTo>
                      <a:pt x="6742935" y="2754958"/>
                    </a:lnTo>
                    <a:cubicBezTo>
                      <a:pt x="7277605" y="2754958"/>
                      <a:pt x="7712580" y="2319983"/>
                      <a:pt x="7712580" y="1377479"/>
                    </a:cubicBezTo>
                    <a:cubicBezTo>
                      <a:pt x="7712580" y="434975"/>
                      <a:pt x="7277605" y="0"/>
                      <a:pt x="6742935" y="0"/>
                    </a:cubicBezTo>
                    <a:close/>
                    <a:moveTo>
                      <a:pt x="6742935" y="2729558"/>
                    </a:moveTo>
                    <a:lnTo>
                      <a:pt x="969645" y="2729558"/>
                    </a:lnTo>
                    <a:cubicBezTo>
                      <a:pt x="448945" y="2729558"/>
                      <a:pt x="25400" y="2306013"/>
                      <a:pt x="25400" y="1377479"/>
                    </a:cubicBezTo>
                    <a:cubicBezTo>
                      <a:pt x="25400" y="448945"/>
                      <a:pt x="448945" y="25400"/>
                      <a:pt x="969645" y="25400"/>
                    </a:cubicBezTo>
                    <a:lnTo>
                      <a:pt x="6742935" y="25400"/>
                    </a:lnTo>
                    <a:cubicBezTo>
                      <a:pt x="7263635" y="25400"/>
                      <a:pt x="7687180" y="448945"/>
                      <a:pt x="7687180" y="1377479"/>
                    </a:cubicBezTo>
                    <a:cubicBezTo>
                      <a:pt x="7687180" y="2306013"/>
                      <a:pt x="7263635" y="2729558"/>
                      <a:pt x="6742935" y="2729558"/>
                    </a:cubicBezTo>
                    <a:close/>
                  </a:path>
                </a:pathLst>
              </a:custGeom>
              <a:solidFill>
                <a:srgbClr val="000000"/>
              </a:solidFill>
            </p:spPr>
          </p:sp>
        </p:grpSp>
        <p:sp>
          <p:nvSpPr>
            <p:cNvPr id="7" name="TextBox 7"/>
            <p:cNvSpPr txBox="1"/>
            <p:nvPr/>
          </p:nvSpPr>
          <p:spPr>
            <a:xfrm>
              <a:off x="0" y="665259"/>
              <a:ext cx="12999970" cy="666849"/>
            </a:xfrm>
            <a:prstGeom prst="rect">
              <a:avLst/>
            </a:prstGeom>
          </p:spPr>
          <p:txBody>
            <a:bodyPr wrap="square" lIns="0" tIns="0" rIns="0" bIns="0" rtlCol="0" anchor="t">
              <a:spAutoFit/>
            </a:bodyPr>
            <a:lstStyle/>
            <a:p>
              <a:pPr lvl="0">
                <a:lnSpc>
                  <a:spcPts val="3887"/>
                </a:lnSpc>
                <a:spcBef>
                  <a:spcPct val="0"/>
                </a:spcBef>
              </a:pPr>
              <a:r>
                <a:rPr lang="sr-Latn-CS" sz="4000" dirty="0" smtClean="0"/>
                <a:t>БАЗЕН ЗА ДЕЗИНФЕКЦИЈУ ТОЧКОВА ВОЗИЛА</a:t>
              </a:r>
              <a:endParaRPr lang="en-US" sz="4000" dirty="0">
                <a:solidFill>
                  <a:srgbClr val="000000"/>
                </a:solidFill>
                <a:latin typeface="Noot"/>
                <a:ea typeface="Noot"/>
                <a:cs typeface="Noot"/>
                <a:sym typeface="Noo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loud Comic Footer"/>
          <p:cNvSpPr/>
          <p:nvPr/>
        </p:nvSpPr>
        <p:spPr>
          <a:xfrm>
            <a:off x="-420214" y="8056786"/>
            <a:ext cx="6228934" cy="2910611"/>
          </a:xfrm>
          <a:custGeom>
            <a:avLst/>
            <a:gdLst/>
            <a:ahLst/>
            <a:cxnLst/>
            <a:rect l="l" t="t" r="r" b="b"/>
            <a:pathLst>
              <a:path w="6228934" h="2910611">
                <a:moveTo>
                  <a:pt x="0" y="0"/>
                </a:moveTo>
                <a:lnTo>
                  <a:pt x="6228933" y="0"/>
                </a:lnTo>
                <a:lnTo>
                  <a:pt x="6228933" y="2910611"/>
                </a:lnTo>
                <a:lnTo>
                  <a:pt x="0" y="29106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28700" y="2556937"/>
            <a:ext cx="16230600" cy="7049687"/>
          </a:xfrm>
          <a:prstGeom prst="rect">
            <a:avLst/>
          </a:prstGeom>
        </p:spPr>
        <p:txBody>
          <a:bodyPr lIns="0" tIns="0" rIns="0" bIns="0" rtlCol="0" anchor="t">
            <a:spAutoFit/>
          </a:bodyPr>
          <a:lstStyle/>
          <a:p>
            <a:pPr lvl="0" algn="ctr">
              <a:lnSpc>
                <a:spcPts val="4620"/>
              </a:lnSpc>
              <a:spcBef>
                <a:spcPct val="0"/>
              </a:spcBef>
            </a:pPr>
            <a:r>
              <a:rPr lang="sr-Latn-CS" sz="3600" dirty="0" smtClean="0"/>
              <a:t>ДЕЗИНФЕКЦИЈУ ВОЗИЛА КОЈА УЛАЗЕ НА ЛОКАЦИЈУ ТРЕБА ДА СЕ СПРОВОДИ УРЕЂАЈЕМ ЗА ПРСКАСКАЊЕ ПОД ВИСОКИМ ПРИТИСКОМ, СА ДЕЗИНФЕКЦИОНИМ РАСТВОРОМ. ДЕЗИНФЕКЦИЈУ МОРА ДА СПРОВРШИ ЛИЦЕ КОЈЕ ЈЕ ОВЛАШЋЕНО ОД СТРАНЕ РУКОВОДИОЦА ЛОКАЦИЈЕ ИЛИ ОД СТРАНЕ РУКОВОДИОЦА ЛОКАЦИЈЕ. УРЕЂАЈ ЗА ПРСКАСКАЊЕ И КАБЛОВЕ ТРЕБА ДА СЕ СКЛАДИШТЕ НА НАЧИН ДА СЕ ДЕЗИНФЕКЦИЈА МОЖЕ СПРОВОДИТИ ПО ХЛАДНОМ ВРЕМЕНУ. У СЛУЧАЈУ СМРЗИВАЊА, УРЕЂАЈ ЗА ДЕЗИНФЕКЦИЈУ ТРЕБА ДА СЕ СКЛАДИШТЕ НА МЕСТУ КОЈЕ ЈЕ ПОГОДНО ЗА ДЕЗИНФЕКЦИЈУ У БИЛО КОЈЕ ВРЕМЕ, НПР. ГРЕЈАНО СКЛАДИШТЕ. УКОЛИКО ВРЕМЕНСКИ УСЛОВИ НЕ ДОЗВОЉАВАЈУ РАД ДЕЗИНФЕКЦИОНОГ СРЕДСТВА ЗА ТОЧКОВЕ ИЛИ УПОТРЕБУ УРЕЂАЈА ЗА ПРСКАСКАЊЕ ПОД ВИСОКИМ ПРИТИСКОМ, ТОЧКОВЕ ВОЗИЛА КОЈА УЛАЗЕ НА ЛОКАЦИЈУ МОРАЈУ СЕ ДЕЗИНФИКОВАТИ КАНИСОМ ЗА ЗАЛИВАЊЕ.</a:t>
            </a:r>
            <a:endParaRPr lang="en-US" sz="3300" dirty="0">
              <a:solidFill>
                <a:srgbClr val="000000"/>
              </a:solidFill>
              <a:latin typeface="Noot"/>
              <a:ea typeface="Noot"/>
              <a:cs typeface="Noot"/>
              <a:sym typeface="Noot"/>
            </a:endParaRPr>
          </a:p>
        </p:txBody>
      </p:sp>
      <p:sp>
        <p:nvSpPr>
          <p:cNvPr id="4" name="TextBox 4"/>
          <p:cNvSpPr txBox="1"/>
          <p:nvPr/>
        </p:nvSpPr>
        <p:spPr>
          <a:xfrm>
            <a:off x="505099" y="1125884"/>
            <a:ext cx="16230600" cy="1145185"/>
          </a:xfrm>
          <a:prstGeom prst="rect">
            <a:avLst/>
          </a:prstGeom>
        </p:spPr>
        <p:txBody>
          <a:bodyPr lIns="0" tIns="0" rIns="0" bIns="0" rtlCol="0" anchor="t">
            <a:spAutoFit/>
          </a:bodyPr>
          <a:lstStyle/>
          <a:p>
            <a:pPr lvl="0" algn="ctr">
              <a:lnSpc>
                <a:spcPts val="8910"/>
              </a:lnSpc>
            </a:pPr>
            <a:r>
              <a:rPr lang="sr-Latn-CS" sz="8800" b="1" dirty="0" smtClean="0">
                <a:solidFill>
                  <a:srgbClr val="00B050"/>
                </a:solidFill>
              </a:rPr>
              <a:t>ДЕЗИНФЕКЦИЈА АУТОМОБИЛА</a:t>
            </a:r>
            <a:endParaRPr lang="en-US" sz="8100" b="1" dirty="0">
              <a:solidFill>
                <a:srgbClr val="00B050"/>
              </a:solidFill>
              <a:latin typeface="Noot"/>
              <a:ea typeface="Noot"/>
              <a:cs typeface="Noot"/>
              <a:sym typeface="Noo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426</Words>
  <Application>Microsoft Office PowerPoint</Application>
  <PresentationFormat>Custom</PresentationFormat>
  <Paragraphs>14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Noot</vt:lpstr>
      <vt:lpstr>Calibri</vt: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FERTŐTLENÍTŐ MEDENCÉK</dc:title>
  <dc:creator>User</dc:creator>
  <cp:lastModifiedBy>User</cp:lastModifiedBy>
  <cp:revision>4</cp:revision>
  <dcterms:created xsi:type="dcterms:W3CDTF">2006-08-16T00:00:00Z</dcterms:created>
  <dcterms:modified xsi:type="dcterms:W3CDTF">2026-04-13T11:29:55Z</dcterms:modified>
  <dc:identifier>DAHGj9264r4</dc:identifier>
</cp:coreProperties>
</file>