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56" r:id="rId4"/>
    <p:sldId id="257" r:id="rId5"/>
    <p:sldId id="267" r:id="rId6"/>
    <p:sldId id="258" r:id="rId7"/>
    <p:sldId id="259" r:id="rId8"/>
    <p:sldId id="261" r:id="rId9"/>
    <p:sldId id="262" r:id="rId10"/>
    <p:sldId id="263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938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462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974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8773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700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401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611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9452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4675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048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7491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3B57C-297F-431D-AA3F-15BF2E825283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D553-1621-4443-BD35-7CB40EC243B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6870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243" y="1851232"/>
            <a:ext cx="9144000" cy="2387600"/>
          </a:xfrm>
        </p:spPr>
        <p:txBody>
          <a:bodyPr>
            <a:normAutofit/>
          </a:bodyPr>
          <a:lstStyle/>
          <a:p>
            <a:r>
              <a:rPr lang="sr-Cyrl-RS" sz="9600" b="1" dirty="0" smtClean="0">
                <a:solidFill>
                  <a:srgbClr val="FF0000"/>
                </a:solidFill>
              </a:rPr>
              <a:t>Систем крвотока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564582" y="309292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532" y="170821"/>
            <a:ext cx="11937442" cy="69333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Велики крвоток</a:t>
            </a:r>
            <a:r>
              <a:rPr lang="sr-Latn-ME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– </a:t>
            </a:r>
            <a:r>
              <a:rPr lang="sr-Cyrl-RS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носи крв богато </a:t>
            </a:r>
            <a:r>
              <a:rPr lang="sr-Latn-ME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O</a:t>
            </a:r>
            <a:r>
              <a:rPr lang="sr-Latn-ME" sz="27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2</a:t>
            </a:r>
            <a:r>
              <a:rPr lang="sr-Latn-ME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sr-Cyrl-RS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у тело</a:t>
            </a:r>
            <a:endParaRPr lang="hu-HU" sz="5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40" y="1356527"/>
            <a:ext cx="9520329" cy="50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1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821" y="80388"/>
            <a:ext cx="11847007" cy="12560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Размена гасова на нивоу ћелије – ћелијско дисање</a:t>
            </a:r>
            <a:endParaRPr lang="hu-HU" sz="48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316" y="1336432"/>
            <a:ext cx="8330084" cy="537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7290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967" y="365126"/>
            <a:ext cx="11756571" cy="820580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Мали крвоток</a:t>
            </a:r>
            <a:r>
              <a:rPr lang="sr-Latn-ME" sz="4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- </a:t>
            </a:r>
            <a:r>
              <a:rPr lang="sr-Cyrl-RS" sz="4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носи крв богато </a:t>
            </a:r>
            <a:r>
              <a:rPr lang="sr-Latn-ME" sz="4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CO2 </a:t>
            </a:r>
            <a:r>
              <a:rPr lang="sr-Cyrl-RS" sz="4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у плућа</a:t>
            </a:r>
            <a:endParaRPr lang="hu-HU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24" y="1818752"/>
            <a:ext cx="9787094" cy="46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39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579" y="365125"/>
            <a:ext cx="11897249" cy="730145"/>
          </a:xfrm>
        </p:spPr>
        <p:txBody>
          <a:bodyPr>
            <a:noAutofit/>
          </a:bodyPr>
          <a:lstStyle/>
          <a:p>
            <a:pPr algn="ctr"/>
            <a:r>
              <a:rPr lang="sr-Cyrl-RS" sz="48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Размена гасова у плућима</a:t>
            </a:r>
            <a:r>
              <a:rPr lang="sr-Latn-ME" sz="48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– </a:t>
            </a:r>
            <a:r>
              <a:rPr lang="sr-Cyrl-RS" sz="48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плућно дисање</a:t>
            </a:r>
            <a:endParaRPr lang="hu-HU" sz="48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95" y="1095270"/>
            <a:ext cx="7372663" cy="557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7489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38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6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Грађа срца</a:t>
            </a:r>
            <a:endParaRPr lang="hu-HU" sz="6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88" y="1540566"/>
            <a:ext cx="4510464" cy="474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739" y="1540566"/>
            <a:ext cx="4607651" cy="474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973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3312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Срце у срчаној кеси</a:t>
            </a:r>
            <a:r>
              <a:rPr lang="sr-Latn-ME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 </a:t>
            </a:r>
            <a:r>
              <a:rPr lang="sr-Cyrl-R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осрчју</a:t>
            </a:r>
            <a:r>
              <a:rPr lang="sr-Latn-ME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sr-Latn-ME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(pericardium)</a:t>
            </a:r>
            <a:endParaRPr lang="hu-H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574" y="2286554"/>
            <a:ext cx="6096851" cy="34294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1" y="1269655"/>
            <a:ext cx="8100390" cy="53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8708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513" y="99391"/>
            <a:ext cx="12036287" cy="9640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Срце у осрчју са малом количином течности</a:t>
            </a:r>
            <a:endParaRPr lang="hu-HU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191" y="1063486"/>
            <a:ext cx="8279295" cy="54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651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1125415"/>
          </a:xfrm>
        </p:spPr>
        <p:txBody>
          <a:bodyPr>
            <a:normAutofit/>
          </a:bodyPr>
          <a:lstStyle/>
          <a:p>
            <a:pPr algn="ctr"/>
            <a:r>
              <a:rPr lang="sr-Cyrl-RS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Зид срца</a:t>
            </a:r>
            <a:endParaRPr lang="hu-HU" sz="5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89" y="1195755"/>
            <a:ext cx="5771926" cy="554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316" y="1195754"/>
            <a:ext cx="5363295" cy="55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2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087" y="0"/>
            <a:ext cx="12042913" cy="149179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Мрежа крвних судова (артерија и вена) у телу говечета</a:t>
            </a:r>
            <a:endParaRPr lang="hu-HU" sz="5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7292008" cy="4883289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7788966" cy="488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9538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5111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Крвни судови</a:t>
            </a:r>
            <a:r>
              <a:rPr lang="sr-Latn-ME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sr-Latn-ME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sr-Latn-ME" sz="5400" b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sr-Cyrl-RS" sz="5400" b="1" dirty="0" smtClean="0">
                <a:solidFill>
                  <a:srgbClr val="FF0000"/>
                </a:solidFill>
                <a:latin typeface="+mn-lt"/>
              </a:rPr>
              <a:t>ртерије</a:t>
            </a:r>
            <a:r>
              <a:rPr lang="sr-Latn-ME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       </a:t>
            </a:r>
            <a:r>
              <a:rPr lang="sr-Cyrl-RS" sz="5400" b="1" dirty="0" smtClean="0">
                <a:solidFill>
                  <a:srgbClr val="00B0F0"/>
                </a:solidFill>
                <a:latin typeface="+mn-lt"/>
              </a:rPr>
              <a:t>Вене</a:t>
            </a:r>
            <a:r>
              <a:rPr lang="sr-Latn-ME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</a:t>
            </a:r>
            <a:endParaRPr lang="hu-HU" sz="5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8290" y="1444488"/>
            <a:ext cx="5120310" cy="51087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4" y="1649895"/>
            <a:ext cx="5486876" cy="49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25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Капилари</a:t>
            </a:r>
            <a:endParaRPr lang="hu-HU" sz="5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460" y="1985061"/>
            <a:ext cx="4631635" cy="415173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48" y="1690688"/>
            <a:ext cx="6076950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809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1024932"/>
          </a:xfrm>
        </p:spPr>
        <p:txBody>
          <a:bodyPr>
            <a:normAutofit/>
          </a:bodyPr>
          <a:lstStyle/>
          <a:p>
            <a:pPr algn="ctr"/>
            <a:r>
              <a:rPr lang="sr-Cyrl-RS" sz="5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Грађа зида крвних судова</a:t>
            </a:r>
            <a:endParaRPr lang="hu-HU" sz="5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1234" y="1416818"/>
            <a:ext cx="4994032" cy="499403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95271"/>
            <a:ext cx="5653035" cy="557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0391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73</Words>
  <Application>Microsoft Office PowerPoint</Application>
  <PresentationFormat>Custom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Office-téma</vt:lpstr>
      <vt:lpstr>Систем крвотока</vt:lpstr>
      <vt:lpstr>Грађа срца</vt:lpstr>
      <vt:lpstr>Срце у срчаној кеси, осрчју (pericardium)</vt:lpstr>
      <vt:lpstr>Срце у осрчју са малом количином течности</vt:lpstr>
      <vt:lpstr>Зид срца</vt:lpstr>
      <vt:lpstr>Мрежа крвних судова (артерија и вена) у телу говечета</vt:lpstr>
      <vt:lpstr>Крвни судови Aртерије                     Вене     </vt:lpstr>
      <vt:lpstr>Капилари</vt:lpstr>
      <vt:lpstr>Грађа зида крвних судова</vt:lpstr>
      <vt:lpstr>Велики крвоток– носи крв богато O2 у тело</vt:lpstr>
      <vt:lpstr>Размена гасова на нивоу ћелије – ћелијско дисање</vt:lpstr>
      <vt:lpstr>Мали крвоток- носи крв богато CO2 у плућа</vt:lpstr>
      <vt:lpstr>Размена гасова у плућима– плућно дисање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Zsolt</dc:creator>
  <cp:lastModifiedBy>User</cp:lastModifiedBy>
  <cp:revision>12</cp:revision>
  <dcterms:created xsi:type="dcterms:W3CDTF">2020-11-24T19:10:30Z</dcterms:created>
  <dcterms:modified xsi:type="dcterms:W3CDTF">2026-04-12T11:20:17Z</dcterms:modified>
</cp:coreProperties>
</file>