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-66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852E17-41E3-40CC-BF5E-B3613993B1E4}" type="datetimeFigureOut">
              <a:rPr lang="hu-HU" smtClean="0"/>
              <a:pPr/>
              <a:t>2026. 04. 11.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8258FD-B705-4912-BD01-0B09E755EB3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852E17-41E3-40CC-BF5E-B3613993B1E4}" type="datetimeFigureOut">
              <a:rPr lang="hu-HU" smtClean="0"/>
              <a:pPr/>
              <a:t>2026. 04. 11.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8258FD-B705-4912-BD01-0B09E755EB3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852E17-41E3-40CC-BF5E-B3613993B1E4}" type="datetimeFigureOut">
              <a:rPr lang="hu-HU" smtClean="0"/>
              <a:pPr/>
              <a:t>2026. 04. 11.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8258FD-B705-4912-BD01-0B09E755EB3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852E17-41E3-40CC-BF5E-B3613993B1E4}" type="datetimeFigureOut">
              <a:rPr lang="hu-HU" smtClean="0"/>
              <a:pPr/>
              <a:t>2026. 04. 11.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8258FD-B705-4912-BD01-0B09E755EB3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852E17-41E3-40CC-BF5E-B3613993B1E4}" type="datetimeFigureOut">
              <a:rPr lang="hu-HU" smtClean="0"/>
              <a:pPr/>
              <a:t>2026. 04. 11.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8258FD-B705-4912-BD01-0B09E755EB3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852E17-41E3-40CC-BF5E-B3613993B1E4}" type="datetimeFigureOut">
              <a:rPr lang="hu-HU" smtClean="0"/>
              <a:pPr/>
              <a:t>2026. 04. 11.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8258FD-B705-4912-BD01-0B09E755EB3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852E17-41E3-40CC-BF5E-B3613993B1E4}" type="datetimeFigureOut">
              <a:rPr lang="hu-HU" smtClean="0"/>
              <a:pPr/>
              <a:t>2026. 04. 11.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8258FD-B705-4912-BD01-0B09E755EB3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852E17-41E3-40CC-BF5E-B3613993B1E4}" type="datetimeFigureOut">
              <a:rPr lang="hu-HU" smtClean="0"/>
              <a:pPr/>
              <a:t>2026. 04. 11.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8258FD-B705-4912-BD01-0B09E755EB3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852E17-41E3-40CC-BF5E-B3613993B1E4}" type="datetimeFigureOut">
              <a:rPr lang="hu-HU" smtClean="0"/>
              <a:pPr/>
              <a:t>2026. 04. 11.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8258FD-B705-4912-BD01-0B09E755EB3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852E17-41E3-40CC-BF5E-B3613993B1E4}" type="datetimeFigureOut">
              <a:rPr lang="hu-HU" smtClean="0"/>
              <a:pPr/>
              <a:t>2026. 04. 11.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8258FD-B705-4912-BD01-0B09E755EB37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852E17-41E3-40CC-BF5E-B3613993B1E4}" type="datetimeFigureOut">
              <a:rPr lang="hu-HU" smtClean="0"/>
              <a:pPr/>
              <a:t>2026. 04. 11.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8258FD-B705-4912-BD01-0B09E755EB37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F6852E17-41E3-40CC-BF5E-B3613993B1E4}" type="datetimeFigureOut">
              <a:rPr lang="hu-HU" smtClean="0"/>
              <a:pPr/>
              <a:t>2026. 04. 11.</a:t>
            </a:fld>
            <a:endParaRPr lang="hu-HU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8258FD-B705-4912-BD01-0B09E755EB37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r-Cyrl-RS" sz="8800" b="1" dirty="0" smtClean="0">
                <a:latin typeface="Garamond" panose="02020404030301010803" pitchFamily="18" charset="0"/>
              </a:rPr>
              <a:t>Кости главе</a:t>
            </a:r>
            <a:endParaRPr lang="hu-HU" sz="8800" b="1" dirty="0">
              <a:latin typeface="Garamond" panose="02020404030301010803" pitchFamily="18" charset="0"/>
            </a:endParaRPr>
          </a:p>
        </p:txBody>
      </p:sp>
      <p:sp>
        <p:nvSpPr>
          <p:cNvPr id="3" name="Freeform 4"/>
          <p:cNvSpPr>
            <a:spLocks noChangeArrowheads="1"/>
          </p:cNvSpPr>
          <p:nvPr/>
        </p:nvSpPr>
        <p:spPr bwMode="auto">
          <a:xfrm>
            <a:off x="7265505" y="4704522"/>
            <a:ext cx="4227513" cy="1643063"/>
          </a:xfrm>
          <a:custGeom>
            <a:avLst/>
            <a:gdLst>
              <a:gd name="T0" fmla="*/ 0 w 11561831"/>
              <a:gd name="T1" fmla="*/ 0 h 4410721"/>
              <a:gd name="T2" fmla="*/ 11561831 w 11561831"/>
              <a:gd name="T3" fmla="*/ 4410721 h 4410721"/>
            </a:gdLst>
            <a:ahLst/>
            <a:cxnLst/>
            <a:rect l="T0" t="T1" r="T2" b="T3"/>
            <a:pathLst>
              <a:path w="11561831" h="4410721">
                <a:moveTo>
                  <a:pt x="0" y="0"/>
                </a:moveTo>
                <a:lnTo>
                  <a:pt x="11561831" y="0"/>
                </a:lnTo>
                <a:lnTo>
                  <a:pt x="11561831" y="4410721"/>
                </a:lnTo>
                <a:lnTo>
                  <a:pt x="0" y="4410721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2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599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77079" y="5830957"/>
            <a:ext cx="95283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Извор:</a:t>
            </a:r>
          </a:p>
          <a:p>
            <a:r>
              <a:rPr lang="en-US" dirty="0" smtClean="0"/>
              <a:t>https://veterina.info/vesti/60-bolesti-pasa/1073-anatomski-atlas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3994" y="459547"/>
            <a:ext cx="5907087" cy="37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71930" y="2915478"/>
            <a:ext cx="5976939" cy="2842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154428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attle_lat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52396" y="648013"/>
            <a:ext cx="6694108" cy="450736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8030818" y="4678018"/>
            <a:ext cx="35648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латерално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36104" y="5816552"/>
            <a:ext cx="87861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RS" dirty="0" smtClean="0"/>
              <a:t>Извор:</a:t>
            </a:r>
          </a:p>
          <a:p>
            <a:r>
              <a:rPr lang="en-US" dirty="0" smtClean="0"/>
              <a:t>https://veterina.info/forum/48-anatomija/4530-kosti-glave-goveceta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08686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attle_ant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67468" y="441689"/>
            <a:ext cx="3880394" cy="541069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135757" y="5155096"/>
            <a:ext cx="2663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Антериорно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36104" y="5816552"/>
            <a:ext cx="87861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RS" dirty="0" smtClean="0"/>
              <a:t>Извор:</a:t>
            </a:r>
          </a:p>
          <a:p>
            <a:r>
              <a:rPr lang="en-US" dirty="0" smtClean="0"/>
              <a:t>https://veterina.info/forum/48-anatomija/4530-kosti-glave-goveceta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66642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attle_ven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16897" y="475422"/>
            <a:ext cx="2839416" cy="552421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976730" y="4969565"/>
            <a:ext cx="28094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Вентрално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36104" y="5816552"/>
            <a:ext cx="87861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RS" dirty="0" smtClean="0"/>
              <a:t>Извор:</a:t>
            </a:r>
          </a:p>
          <a:p>
            <a:r>
              <a:rPr lang="en-US" dirty="0" smtClean="0"/>
              <a:t>https://veterina.info/forum/48-anatomija/4530-kosti-glave-goveceta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551522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32</TotalTime>
  <Words>25</Words>
  <Application>Microsoft Office PowerPoint</Application>
  <PresentationFormat>Custom</PresentationFormat>
  <Paragraphs>12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Aspect</vt:lpstr>
      <vt:lpstr>Кости главе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fej csontjai</dc:title>
  <dc:creator>Zsolt</dc:creator>
  <cp:lastModifiedBy>User</cp:lastModifiedBy>
  <cp:revision>5</cp:revision>
  <dcterms:created xsi:type="dcterms:W3CDTF">2020-10-06T18:55:28Z</dcterms:created>
  <dcterms:modified xsi:type="dcterms:W3CDTF">2026-04-11T16:33:31Z</dcterms:modified>
</cp:coreProperties>
</file>