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3C1F9-F3BB-4C33-92BB-4B9DC6A06C47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F36A1-7C0A-41AD-AA4C-7075A58488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sz="6000" b="1" dirty="0" smtClean="0"/>
              <a:t>БОЛЕСТИ ЖИВОТИЊА</a:t>
            </a:r>
            <a:endParaRPr lang="en-US" sz="6000" b="1" dirty="0"/>
          </a:p>
        </p:txBody>
      </p:sp>
      <p:pic>
        <p:nvPicPr>
          <p:cNvPr id="1027" name="Picture 3" descr="C:\Users\User\Desktop\БОЛЕС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746184"/>
            <a:ext cx="3857622" cy="22117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Freeform 5"/>
          <p:cNvSpPr/>
          <p:nvPr/>
        </p:nvSpPr>
        <p:spPr>
          <a:xfrm>
            <a:off x="4916468" y="0"/>
            <a:ext cx="4227532" cy="1643026"/>
          </a:xfrm>
          <a:custGeom>
            <a:avLst/>
            <a:gdLst/>
            <a:ahLst/>
            <a:cxnLst/>
            <a:rect l="l" t="t" r="r" b="b"/>
            <a:pathLst>
              <a:path w="11561831" h="4410721">
                <a:moveTo>
                  <a:pt x="0" y="0"/>
                </a:moveTo>
                <a:lnTo>
                  <a:pt x="11561831" y="0"/>
                </a:lnTo>
                <a:lnTo>
                  <a:pt x="11561831" y="4410721"/>
                </a:lnTo>
                <a:lnTo>
                  <a:pt x="0" y="4410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Болест</a:t>
            </a:r>
            <a:r>
              <a:rPr lang="en-US" b="1" dirty="0" smtClean="0"/>
              <a:t> (</a:t>
            </a:r>
            <a:r>
              <a:rPr lang="en-US" b="1" dirty="0" err="1" smtClean="0"/>
              <a:t>лат</a:t>
            </a:r>
            <a:r>
              <a:rPr lang="en-US" b="1" dirty="0" smtClean="0"/>
              <a:t>. </a:t>
            </a:r>
            <a:r>
              <a:rPr lang="en-US" b="1" dirty="0" err="1" smtClean="0"/>
              <a:t>morbus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Болест</a:t>
            </a:r>
            <a:r>
              <a:rPr lang="en-US" dirty="0"/>
              <a:t> 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en-US" dirty="0" err="1"/>
              <a:t>morbus</a:t>
            </a:r>
            <a:r>
              <a:rPr lang="en-US" dirty="0"/>
              <a:t>)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dirty="0" err="1" smtClean="0"/>
              <a:t>може</a:t>
            </a:r>
            <a:r>
              <a:rPr lang="sr-Cyrl-RS" dirty="0" smtClean="0"/>
              <a:t> </a:t>
            </a:r>
            <a:r>
              <a:rPr lang="en-US" dirty="0" err="1" smtClean="0"/>
              <a:t>дефинисати</a:t>
            </a:r>
            <a:r>
              <a:rPr lang="sr-Cyrl-RS" dirty="0" smtClean="0"/>
              <a:t> </a:t>
            </a:r>
            <a:r>
              <a:rPr lang="en-US" dirty="0" err="1" smtClean="0"/>
              <a:t>на</a:t>
            </a:r>
            <a:r>
              <a:rPr lang="sr-Cyrl-RS" dirty="0" smtClean="0"/>
              <a:t> </a:t>
            </a:r>
            <a:r>
              <a:rPr lang="en-US" dirty="0" err="1" smtClean="0"/>
              <a:t>разне</a:t>
            </a:r>
            <a:r>
              <a:rPr lang="sr-Cyrl-RS" dirty="0" smtClean="0"/>
              <a:t> </a:t>
            </a:r>
            <a:r>
              <a:rPr lang="en-US" dirty="0" err="1" smtClean="0"/>
              <a:t>начине</a:t>
            </a:r>
            <a:r>
              <a:rPr lang="en-US" dirty="0"/>
              <a:t>. </a:t>
            </a:r>
            <a:r>
              <a:rPr lang="en-US" dirty="0" err="1" smtClean="0"/>
              <a:t>Према</a:t>
            </a:r>
            <a:r>
              <a:rPr lang="sr-Cyrl-RS" dirty="0" smtClean="0"/>
              <a:t> </a:t>
            </a:r>
            <a:r>
              <a:rPr lang="en-US" dirty="0" err="1" smtClean="0"/>
              <a:t>једном</a:t>
            </a:r>
            <a:r>
              <a:rPr lang="sr-Cyrl-RS" dirty="0" smtClean="0"/>
              <a:t> </a:t>
            </a:r>
            <a:r>
              <a:rPr lang="en-US" dirty="0" err="1" smtClean="0"/>
              <a:t>мишљењу</a:t>
            </a:r>
            <a:r>
              <a:rPr lang="en-US" dirty="0"/>
              <a:t>, </a:t>
            </a:r>
            <a:r>
              <a:rPr lang="en-US" dirty="0" err="1" smtClean="0"/>
              <a:t>то</a:t>
            </a:r>
            <a:r>
              <a:rPr lang="sr-Cyrl-RS" dirty="0" smtClean="0"/>
              <a:t> </a:t>
            </a:r>
            <a:r>
              <a:rPr lang="en-US" dirty="0" err="1" smtClean="0"/>
              <a:t>је</a:t>
            </a:r>
            <a:r>
              <a:rPr lang="sr-Cyrl-RS" dirty="0" smtClean="0"/>
              <a:t> </a:t>
            </a:r>
            <a:r>
              <a:rPr lang="en-US" dirty="0" err="1" smtClean="0"/>
              <a:t>свако</a:t>
            </a:r>
            <a:r>
              <a:rPr lang="sr-Cyrl-RS" dirty="0" smtClean="0"/>
              <a:t> </a:t>
            </a:r>
            <a:r>
              <a:rPr lang="en-US" dirty="0" err="1" smtClean="0"/>
              <a:t>одступање</a:t>
            </a:r>
            <a:r>
              <a:rPr lang="sr-Cyrl-RS" dirty="0" smtClean="0"/>
              <a:t> </a:t>
            </a:r>
            <a:r>
              <a:rPr lang="en-US" dirty="0" err="1" smtClean="0"/>
              <a:t>од</a:t>
            </a:r>
            <a:r>
              <a:rPr lang="sr-Cyrl-RS" dirty="0" smtClean="0"/>
              <a:t> </a:t>
            </a:r>
            <a:r>
              <a:rPr lang="en-US" dirty="0" err="1" smtClean="0"/>
              <a:t>стања</a:t>
            </a:r>
            <a:r>
              <a:rPr lang="sr-Cyrl-RS" dirty="0" smtClean="0"/>
              <a:t> </a:t>
            </a:r>
            <a:r>
              <a:rPr lang="en-US" dirty="0" err="1" smtClean="0"/>
              <a:t>здравља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 smtClean="0"/>
              <a:t>има</a:t>
            </a:r>
            <a:r>
              <a:rPr lang="sr-Cyrl-RS" dirty="0" smtClean="0"/>
              <a:t> </a:t>
            </a:r>
            <a:r>
              <a:rPr lang="en-US" dirty="0" err="1" smtClean="0"/>
              <a:t>своје</a:t>
            </a:r>
            <a:r>
              <a:rPr lang="sr-Cyrl-RS" dirty="0" smtClean="0"/>
              <a:t> </a:t>
            </a:r>
            <a:r>
              <a:rPr lang="en-US" dirty="0" err="1" smtClean="0"/>
              <a:t>карактеристичне</a:t>
            </a:r>
            <a:r>
              <a:rPr lang="sr-Cyrl-RS" dirty="0" smtClean="0"/>
              <a:t> </a:t>
            </a:r>
            <a:r>
              <a:rPr lang="en-US" dirty="0" err="1" smtClean="0"/>
              <a:t>симптоме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 smtClean="0"/>
              <a:t>захвата</a:t>
            </a:r>
            <a:r>
              <a:rPr lang="sr-Cyrl-RS" dirty="0" smtClean="0"/>
              <a:t> </a:t>
            </a:r>
            <a:r>
              <a:rPr lang="en-US" dirty="0" err="1" smtClean="0"/>
              <a:t>цео</a:t>
            </a:r>
            <a:r>
              <a:rPr lang="sr-Cyrl-RS" dirty="0" smtClean="0"/>
              <a:t> </a:t>
            </a:r>
            <a:r>
              <a:rPr lang="en-US" dirty="0" err="1" smtClean="0"/>
              <a:t>организам</a:t>
            </a:r>
            <a:r>
              <a:rPr lang="sr-Cyrl-RS" dirty="0" smtClean="0"/>
              <a:t> </a:t>
            </a:r>
            <a:r>
              <a:rPr lang="en-US" dirty="0" err="1" smtClean="0"/>
              <a:t>или</a:t>
            </a:r>
            <a:r>
              <a:rPr lang="sr-Cyrl-RS" dirty="0" smtClean="0"/>
              <a:t> </a:t>
            </a:r>
            <a:r>
              <a:rPr lang="en-US" dirty="0" err="1" smtClean="0"/>
              <a:t>је</a:t>
            </a:r>
            <a:r>
              <a:rPr lang="sr-Cyrl-RS" dirty="0" smtClean="0"/>
              <a:t> </a:t>
            </a:r>
            <a:r>
              <a:rPr lang="en-US" dirty="0" err="1" smtClean="0"/>
              <a:t>ограничен</a:t>
            </a:r>
            <a:r>
              <a:rPr lang="sr-Cyrl-RS" dirty="0" smtClean="0"/>
              <a:t> </a:t>
            </a:r>
            <a:r>
              <a:rPr lang="en-US" dirty="0" err="1" smtClean="0"/>
              <a:t>на</a:t>
            </a:r>
            <a:r>
              <a:rPr lang="sr-Cyrl-RS" dirty="0" smtClean="0"/>
              <a:t> </a:t>
            </a:r>
            <a:r>
              <a:rPr lang="en-US" dirty="0" err="1" smtClean="0"/>
              <a:t>поједине</a:t>
            </a:r>
            <a:r>
              <a:rPr lang="sr-Cyrl-RS" dirty="0" smtClean="0"/>
              <a:t> </a:t>
            </a:r>
            <a:r>
              <a:rPr lang="en-US" dirty="0" err="1" smtClean="0"/>
              <a:t>органе</a:t>
            </a:r>
            <a:r>
              <a:rPr lang="en-US" dirty="0"/>
              <a:t>.</a:t>
            </a:r>
          </a:p>
          <a:p>
            <a:r>
              <a:rPr lang="en-US" dirty="0" err="1"/>
              <a:t>Постоји</a:t>
            </a:r>
            <a:r>
              <a:rPr lang="en-US" dirty="0"/>
              <a:t> и </a:t>
            </a:r>
            <a:r>
              <a:rPr lang="en-US" dirty="0" err="1" smtClean="0"/>
              <a:t>дефиниција</a:t>
            </a:r>
            <a:r>
              <a:rPr lang="sr-Cyrl-RS" dirty="0" smtClean="0"/>
              <a:t> </a:t>
            </a:r>
            <a:r>
              <a:rPr lang="en-US" dirty="0" err="1" smtClean="0"/>
              <a:t>да</a:t>
            </a:r>
            <a:r>
              <a:rPr lang="sr-Cyrl-RS" dirty="0" smtClean="0"/>
              <a:t> </a:t>
            </a:r>
            <a:r>
              <a:rPr lang="en-US" dirty="0" err="1" smtClean="0"/>
              <a:t>је</a:t>
            </a:r>
            <a:r>
              <a:rPr lang="sr-Cyrl-RS" dirty="0" smtClean="0"/>
              <a:t> </a:t>
            </a:r>
            <a:r>
              <a:rPr lang="en-US" b="1" dirty="0" err="1" smtClean="0"/>
              <a:t>болест</a:t>
            </a:r>
            <a:r>
              <a:rPr lang="sr-Cyrl-RS" b="1" dirty="0" smtClean="0"/>
              <a:t> </a:t>
            </a:r>
            <a:r>
              <a:rPr lang="en-US" b="1" dirty="0" err="1" smtClean="0"/>
              <a:t>поремећај</a:t>
            </a:r>
            <a:r>
              <a:rPr lang="sr-Cyrl-RS" b="1" dirty="0" smtClean="0"/>
              <a:t> </a:t>
            </a:r>
            <a:r>
              <a:rPr lang="en-US" b="1" dirty="0" err="1" smtClean="0"/>
              <a:t>нормалних</a:t>
            </a:r>
            <a:r>
              <a:rPr lang="en-US" b="1" dirty="0"/>
              <a:t>, </a:t>
            </a:r>
            <a:r>
              <a:rPr lang="en-US" b="1" dirty="0" err="1" smtClean="0"/>
              <a:t>физиолошких</a:t>
            </a:r>
            <a:r>
              <a:rPr lang="sr-Cyrl-RS" b="1" dirty="0" smtClean="0"/>
              <a:t> </a:t>
            </a:r>
            <a:r>
              <a:rPr lang="en-US" b="1" dirty="0" err="1" smtClean="0"/>
              <a:t>збивања</a:t>
            </a:r>
            <a:r>
              <a:rPr lang="en-US" b="1" dirty="0" smtClean="0"/>
              <a:t> </a:t>
            </a:r>
            <a:r>
              <a:rPr lang="en-US" b="1" dirty="0"/>
              <a:t>у </a:t>
            </a:r>
            <a:r>
              <a:rPr lang="en-US" b="1" dirty="0" err="1" smtClean="0"/>
              <a:t>организму</a:t>
            </a:r>
            <a:r>
              <a:rPr lang="sr-Cyrl-RS" b="1" dirty="0" smtClean="0"/>
              <a:t> </a:t>
            </a:r>
            <a:r>
              <a:rPr lang="en-US" b="1" dirty="0" err="1" smtClean="0"/>
              <a:t>под</a:t>
            </a:r>
            <a:r>
              <a:rPr lang="sr-Cyrl-RS" b="1" dirty="0" smtClean="0"/>
              <a:t> </a:t>
            </a:r>
            <a:r>
              <a:rPr lang="en-US" b="1" dirty="0" err="1" smtClean="0"/>
              <a:t>утицајем</a:t>
            </a:r>
            <a:r>
              <a:rPr lang="sr-Cyrl-RS" b="1" dirty="0" smtClean="0"/>
              <a:t> </a:t>
            </a:r>
            <a:r>
              <a:rPr lang="en-US" b="1" dirty="0" err="1" smtClean="0"/>
              <a:t>различитих</a:t>
            </a:r>
            <a:r>
              <a:rPr lang="sr-Cyrl-RS" b="1" dirty="0" smtClean="0"/>
              <a:t> </a:t>
            </a:r>
            <a:r>
              <a:rPr lang="en-US" b="1" dirty="0" err="1" smtClean="0"/>
              <a:t>штетних</a:t>
            </a:r>
            <a:r>
              <a:rPr lang="sr-Cyrl-RS" b="1" dirty="0" smtClean="0"/>
              <a:t> </a:t>
            </a:r>
            <a:r>
              <a:rPr lang="en-US" b="1" dirty="0" err="1" smtClean="0"/>
              <a:t>чинилаца</a:t>
            </a:r>
            <a:r>
              <a:rPr lang="sr-Cyrl-RS" b="1" dirty="0" smtClean="0"/>
              <a:t> </a:t>
            </a:r>
            <a:r>
              <a:rPr lang="en-US" b="1" dirty="0" err="1" smtClean="0"/>
              <a:t>или</a:t>
            </a:r>
            <a:r>
              <a:rPr lang="sr-Cyrl-RS" b="1" dirty="0" smtClean="0"/>
              <a:t> </a:t>
            </a:r>
            <a:r>
              <a:rPr lang="en-US" b="1" dirty="0" err="1" smtClean="0"/>
              <a:t>пак</a:t>
            </a:r>
            <a:r>
              <a:rPr lang="sr-Cyrl-RS" b="1" dirty="0" smtClean="0"/>
              <a:t> </a:t>
            </a:r>
            <a:r>
              <a:rPr lang="en-US" b="1" dirty="0" err="1" smtClean="0"/>
              <a:t>да</a:t>
            </a:r>
            <a:r>
              <a:rPr lang="sr-Cyrl-RS" b="1" dirty="0" smtClean="0"/>
              <a:t> </a:t>
            </a:r>
            <a:r>
              <a:rPr lang="en-US" b="1" dirty="0" err="1" smtClean="0"/>
              <a:t>је</a:t>
            </a:r>
            <a:r>
              <a:rPr lang="sr-Cyrl-RS" b="1" dirty="0" smtClean="0"/>
              <a:t> </a:t>
            </a:r>
            <a:r>
              <a:rPr lang="en-US" b="1" dirty="0" err="1" smtClean="0"/>
              <a:t>болест</a:t>
            </a:r>
            <a:r>
              <a:rPr lang="sr-Cyrl-RS" b="1" dirty="0" smtClean="0"/>
              <a:t> </a:t>
            </a:r>
            <a:r>
              <a:rPr lang="en-US" b="1" dirty="0" err="1" smtClean="0"/>
              <a:t>поремећај</a:t>
            </a:r>
            <a:r>
              <a:rPr lang="sr-Cyrl-RS" b="1" dirty="0" smtClean="0"/>
              <a:t> </a:t>
            </a:r>
            <a:r>
              <a:rPr lang="en-US" b="1" dirty="0" err="1" smtClean="0"/>
              <a:t>грађе</a:t>
            </a:r>
            <a:r>
              <a:rPr lang="en-US" b="1" dirty="0" smtClean="0"/>
              <a:t> </a:t>
            </a:r>
            <a:r>
              <a:rPr lang="en-US" b="1" dirty="0"/>
              <a:t>и </a:t>
            </a:r>
            <a:r>
              <a:rPr lang="en-US" b="1" dirty="0" err="1" smtClean="0"/>
              <a:t>функције</a:t>
            </a:r>
            <a:r>
              <a:rPr lang="sr-Cyrl-RS" b="1" dirty="0" smtClean="0"/>
              <a:t> </a:t>
            </a:r>
            <a:r>
              <a:rPr lang="en-US" b="1" dirty="0" err="1" smtClean="0"/>
              <a:t>ћелија</a:t>
            </a:r>
            <a:r>
              <a:rPr lang="sr-Cyrl-RS" b="1" dirty="0" smtClean="0"/>
              <a:t> </a:t>
            </a:r>
            <a:r>
              <a:rPr lang="en-US" b="1" dirty="0" err="1" smtClean="0"/>
              <a:t>разних</a:t>
            </a:r>
            <a:r>
              <a:rPr lang="sr-Cyrl-RS" b="1" dirty="0" smtClean="0"/>
              <a:t> </a:t>
            </a:r>
            <a:r>
              <a:rPr lang="en-US" b="1" dirty="0" err="1" smtClean="0"/>
              <a:t>ткива</a:t>
            </a:r>
            <a:r>
              <a:rPr lang="en-US" b="1" dirty="0"/>
              <a:t>, </a:t>
            </a:r>
            <a:r>
              <a:rPr lang="en-US" b="1" dirty="0" err="1"/>
              <a:t>органа</a:t>
            </a:r>
            <a:r>
              <a:rPr lang="en-US" b="1" dirty="0"/>
              <a:t> и </a:t>
            </a:r>
            <a:r>
              <a:rPr lang="en-US" b="1" dirty="0" err="1" smtClean="0"/>
              <a:t>органских</a:t>
            </a:r>
            <a:r>
              <a:rPr lang="sr-Cyrl-RS" b="1" dirty="0" smtClean="0"/>
              <a:t> </a:t>
            </a:r>
            <a:r>
              <a:rPr lang="en-US" b="1" dirty="0" err="1" smtClean="0"/>
              <a:t>система</a:t>
            </a:r>
            <a:r>
              <a:rPr lang="en-US" b="1" dirty="0" smtClean="0"/>
              <a:t>.</a:t>
            </a:r>
            <a:endParaRPr lang="sr-Cyrl-RS" b="1" dirty="0" smtClean="0"/>
          </a:p>
          <a:p>
            <a:r>
              <a:rPr lang="en-US" dirty="0" err="1" smtClean="0"/>
              <a:t>Најједноставније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 smtClean="0"/>
              <a:t>можда</a:t>
            </a:r>
            <a:r>
              <a:rPr lang="sr-Cyrl-RS" dirty="0" smtClean="0"/>
              <a:t> </a:t>
            </a:r>
            <a:r>
              <a:rPr lang="en-US" dirty="0" err="1" smtClean="0"/>
              <a:t>најприхватљивије</a:t>
            </a:r>
            <a:r>
              <a:rPr lang="sr-Cyrl-RS" dirty="0" smtClean="0"/>
              <a:t> </a:t>
            </a:r>
            <a:r>
              <a:rPr lang="en-US" dirty="0" err="1" smtClean="0"/>
              <a:t>је</a:t>
            </a:r>
            <a:r>
              <a:rPr lang="sr-Cyrl-RS" dirty="0" smtClean="0"/>
              <a:t> </a:t>
            </a:r>
            <a:r>
              <a:rPr lang="en-US" dirty="0" err="1" smtClean="0"/>
              <a:t>гледиште</a:t>
            </a:r>
            <a:r>
              <a:rPr lang="sr-Cyrl-RS" dirty="0" smtClean="0"/>
              <a:t> </a:t>
            </a:r>
            <a:r>
              <a:rPr lang="en-US" dirty="0" err="1" smtClean="0"/>
              <a:t>по</a:t>
            </a:r>
            <a:r>
              <a:rPr lang="sr-Cyrl-RS" dirty="0" smtClean="0"/>
              <a:t> </a:t>
            </a:r>
            <a:r>
              <a:rPr lang="en-US" dirty="0" err="1" smtClean="0"/>
              <a:t>којем</a:t>
            </a:r>
            <a:r>
              <a:rPr lang="sr-Cyrl-RS" dirty="0" smtClean="0"/>
              <a:t> </a:t>
            </a:r>
            <a:r>
              <a:rPr lang="en-US" dirty="0" err="1" smtClean="0"/>
              <a:t>је</a:t>
            </a:r>
            <a:r>
              <a:rPr lang="sr-Cyrl-RS" dirty="0" smtClean="0"/>
              <a:t> </a:t>
            </a:r>
            <a:r>
              <a:rPr lang="en-US" b="1" dirty="0" err="1" smtClean="0"/>
              <a:t>болест</a:t>
            </a:r>
            <a:r>
              <a:rPr lang="sr-Cyrl-RS" b="1" dirty="0" smtClean="0"/>
              <a:t> </a:t>
            </a:r>
            <a:r>
              <a:rPr lang="en-US" b="1" dirty="0" err="1" smtClean="0"/>
              <a:t>термин</a:t>
            </a:r>
            <a:r>
              <a:rPr lang="sr-Cyrl-RS" b="1" dirty="0" smtClean="0"/>
              <a:t> </a:t>
            </a:r>
            <a:r>
              <a:rPr lang="en-US" b="1" dirty="0" err="1" smtClean="0"/>
              <a:t>који</a:t>
            </a:r>
            <a:r>
              <a:rPr lang="sr-Cyrl-RS" b="1" dirty="0" smtClean="0"/>
              <a:t> </a:t>
            </a:r>
            <a:r>
              <a:rPr lang="en-US" b="1" dirty="0" err="1" smtClean="0"/>
              <a:t>означава</a:t>
            </a:r>
            <a:r>
              <a:rPr lang="sr-Cyrl-RS" b="1" dirty="0" smtClean="0"/>
              <a:t> </a:t>
            </a:r>
            <a:r>
              <a:rPr lang="en-US" b="1" dirty="0" err="1" smtClean="0"/>
              <a:t>сва</a:t>
            </a:r>
            <a:r>
              <a:rPr lang="sr-Cyrl-RS" b="1" dirty="0" smtClean="0"/>
              <a:t> </a:t>
            </a:r>
            <a:r>
              <a:rPr lang="en-US" b="1" dirty="0" err="1" smtClean="0"/>
              <a:t>збивања</a:t>
            </a:r>
            <a:r>
              <a:rPr lang="en-US" b="1" dirty="0" smtClean="0"/>
              <a:t> </a:t>
            </a:r>
            <a:r>
              <a:rPr lang="en-US" b="1" dirty="0"/>
              <a:t>у </a:t>
            </a:r>
            <a:r>
              <a:rPr lang="en-US" b="1" dirty="0" err="1" smtClean="0"/>
              <a:t>организму</a:t>
            </a:r>
            <a:r>
              <a:rPr lang="sr-Cyrl-RS" b="1" dirty="0" smtClean="0"/>
              <a:t> </a:t>
            </a:r>
            <a:r>
              <a:rPr lang="en-US" b="1" dirty="0" err="1" smtClean="0"/>
              <a:t>која</a:t>
            </a:r>
            <a:r>
              <a:rPr lang="sr-Cyrl-RS" b="1" dirty="0" smtClean="0"/>
              <a:t> </a:t>
            </a:r>
            <a:r>
              <a:rPr lang="en-US" b="1" dirty="0" err="1" smtClean="0"/>
              <a:t>одступају</a:t>
            </a:r>
            <a:r>
              <a:rPr lang="sr-Cyrl-RS" b="1" dirty="0" smtClean="0"/>
              <a:t> </a:t>
            </a:r>
            <a:r>
              <a:rPr lang="en-US" b="1" dirty="0" err="1" smtClean="0"/>
              <a:t>од</a:t>
            </a:r>
            <a:r>
              <a:rPr lang="sr-Cyrl-RS" b="1" dirty="0" smtClean="0"/>
              <a:t> </a:t>
            </a:r>
            <a:r>
              <a:rPr lang="en-US" b="1" dirty="0" err="1" smtClean="0"/>
              <a:t>природног</a:t>
            </a:r>
            <a:r>
              <a:rPr lang="sr-Cyrl-RS" b="1" dirty="0" smtClean="0"/>
              <a:t> </a:t>
            </a:r>
            <a:r>
              <a:rPr lang="en-US" b="1" dirty="0" err="1" smtClean="0"/>
              <a:t>то</a:t>
            </a:r>
            <a:r>
              <a:rPr lang="sr-Cyrl-RS" b="1" dirty="0" smtClean="0"/>
              <a:t> </a:t>
            </a:r>
            <a:r>
              <a:rPr lang="en-US" b="1" dirty="0" err="1" smtClean="0"/>
              <a:t>ка</a:t>
            </a:r>
            <a:r>
              <a:rPr lang="sr-Cyrl-RS" b="1" dirty="0" smtClean="0"/>
              <a:t> </a:t>
            </a:r>
            <a:r>
              <a:rPr lang="en-US" b="1" dirty="0" err="1" smtClean="0"/>
              <a:t>живота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Болести</a:t>
            </a:r>
            <a:r>
              <a:rPr lang="sr-Cyrl-RS" b="1" dirty="0" smtClean="0"/>
              <a:t> </a:t>
            </a:r>
            <a:r>
              <a:rPr lang="en-US" b="1" dirty="0" err="1" smtClean="0"/>
              <a:t>се</a:t>
            </a:r>
            <a:r>
              <a:rPr lang="sr-Cyrl-RS" b="1" dirty="0" smtClean="0"/>
              <a:t> </a:t>
            </a:r>
            <a:r>
              <a:rPr lang="en-US" b="1" dirty="0" err="1" smtClean="0"/>
              <a:t>могу</a:t>
            </a:r>
            <a:r>
              <a:rPr lang="sr-Cyrl-RS" b="1" dirty="0" smtClean="0"/>
              <a:t> </a:t>
            </a:r>
            <a:r>
              <a:rPr lang="en-US" b="1" dirty="0" err="1" smtClean="0"/>
              <a:t>поделити</a:t>
            </a:r>
            <a:r>
              <a:rPr lang="sr-Cyrl-RS" b="1" dirty="0" smtClean="0"/>
              <a:t> </a:t>
            </a:r>
            <a:r>
              <a:rPr lang="en-US" b="1" dirty="0" err="1" smtClean="0"/>
              <a:t>на</a:t>
            </a:r>
            <a:r>
              <a:rPr lang="sr-Cyrl-RS" b="1" dirty="0" smtClean="0"/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наследне</a:t>
            </a:r>
            <a:r>
              <a:rPr lang="en-US" b="1" dirty="0">
                <a:solidFill>
                  <a:srgbClr val="C00000"/>
                </a:solidFill>
              </a:rPr>
              <a:t>, </a:t>
            </a:r>
            <a:r>
              <a:rPr lang="en-US" b="1" dirty="0" err="1">
                <a:solidFill>
                  <a:srgbClr val="C00000"/>
                </a:solidFill>
              </a:rPr>
              <a:t>урођене</a:t>
            </a:r>
            <a:r>
              <a:rPr lang="en-US" b="1" dirty="0">
                <a:solidFill>
                  <a:srgbClr val="C00000"/>
                </a:solidFill>
              </a:rPr>
              <a:t> и </a:t>
            </a:r>
            <a:r>
              <a:rPr lang="en-US" b="1" dirty="0" err="1" smtClean="0">
                <a:solidFill>
                  <a:srgbClr val="C00000"/>
                </a:solidFill>
              </a:rPr>
              <a:t>стечене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n-US" sz="3800" b="1" dirty="0" err="1" smtClean="0">
                <a:solidFill>
                  <a:srgbClr val="C00000"/>
                </a:solidFill>
              </a:rPr>
              <a:t>Наследне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су</a:t>
            </a:r>
            <a:r>
              <a:rPr lang="sr-Cyrl-RS" sz="3800" dirty="0" smtClean="0"/>
              <a:t> </a:t>
            </a:r>
            <a:r>
              <a:rPr lang="en-US" sz="3800" dirty="0" err="1" smtClean="0"/>
              <a:t>оне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болести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које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се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наслеђују</a:t>
            </a:r>
            <a:r>
              <a:rPr lang="sr-Cyrl-RS" sz="3800" dirty="0" smtClean="0"/>
              <a:t> </a:t>
            </a:r>
            <a:r>
              <a:rPr lang="en-US" sz="3800" dirty="0" err="1" smtClean="0"/>
              <a:t>од</a:t>
            </a:r>
            <a:r>
              <a:rPr lang="sr-Cyrl-RS" sz="3800" dirty="0" smtClean="0"/>
              <a:t> </a:t>
            </a:r>
            <a:r>
              <a:rPr lang="en-US" sz="3800" dirty="0" err="1" smtClean="0"/>
              <a:t>родитеља</a:t>
            </a:r>
            <a:r>
              <a:rPr lang="sr-Cyrl-RS" sz="3800" dirty="0" smtClean="0"/>
              <a:t> </a:t>
            </a:r>
            <a:r>
              <a:rPr lang="en-US" sz="3800" dirty="0" err="1" smtClean="0"/>
              <a:t>или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ранијих</a:t>
            </a:r>
            <a:r>
              <a:rPr lang="sr-Cyrl-RS" sz="3800" dirty="0" smtClean="0"/>
              <a:t> </a:t>
            </a:r>
            <a:r>
              <a:rPr lang="en-US" sz="3800" dirty="0" err="1" smtClean="0"/>
              <a:t>предака</a:t>
            </a:r>
            <a:r>
              <a:rPr lang="en-US" sz="3800" dirty="0"/>
              <a:t>, а </a:t>
            </a:r>
            <a:r>
              <a:rPr lang="en-US" sz="3800" dirty="0" err="1" smtClean="0"/>
              <a:t>преносе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се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путем</a:t>
            </a:r>
            <a:r>
              <a:rPr lang="sr-Cyrl-RS" sz="3800" dirty="0" smtClean="0"/>
              <a:t> </a:t>
            </a:r>
            <a:r>
              <a:rPr lang="en-US" sz="3800" dirty="0" err="1" smtClean="0"/>
              <a:t>хромозома</a:t>
            </a:r>
            <a:r>
              <a:rPr lang="en-US" sz="3800" dirty="0"/>
              <a:t>. </a:t>
            </a:r>
            <a:r>
              <a:rPr lang="en-US" sz="3800" dirty="0" err="1" smtClean="0"/>
              <a:t>Примери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ових</a:t>
            </a:r>
            <a:r>
              <a:rPr lang="sr-Cyrl-RS" sz="3800" dirty="0" smtClean="0"/>
              <a:t> </a:t>
            </a:r>
            <a:r>
              <a:rPr lang="en-US" sz="3800" dirty="0" err="1" smtClean="0"/>
              <a:t>болести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су</a:t>
            </a:r>
            <a:r>
              <a:rPr lang="sr-Cyrl-RS" sz="3800" dirty="0" smtClean="0"/>
              <a:t> </a:t>
            </a:r>
            <a:r>
              <a:rPr lang="en-US" sz="3800" b="1" dirty="0" err="1" smtClean="0"/>
              <a:t>хемофилија</a:t>
            </a:r>
            <a:r>
              <a:rPr lang="en-US" sz="3800" dirty="0" smtClean="0"/>
              <a:t> </a:t>
            </a:r>
            <a:r>
              <a:rPr lang="en-US" sz="3800" dirty="0"/>
              <a:t>(</a:t>
            </a:r>
            <a:r>
              <a:rPr lang="en-US" sz="3800" dirty="0" err="1" smtClean="0"/>
              <a:t>која</a:t>
            </a:r>
            <a:r>
              <a:rPr lang="sr-Cyrl-RS" sz="3800" dirty="0" smtClean="0"/>
              <a:t> </a:t>
            </a:r>
            <a:r>
              <a:rPr lang="en-US" sz="3800" dirty="0" err="1" smtClean="0"/>
              <a:t>се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од</a:t>
            </a:r>
            <a:r>
              <a:rPr lang="sr-Cyrl-RS" sz="3800" dirty="0" smtClean="0"/>
              <a:t> </a:t>
            </a:r>
            <a:r>
              <a:rPr lang="en-US" sz="3800" dirty="0" err="1" smtClean="0"/>
              <a:t>мајке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преноси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на</a:t>
            </a:r>
            <a:r>
              <a:rPr lang="sr-Cyrl-RS" sz="3800" dirty="0" smtClean="0"/>
              <a:t> </a:t>
            </a:r>
            <a:r>
              <a:rPr lang="en-US" sz="3800" dirty="0" err="1" smtClean="0"/>
              <a:t>мушку</a:t>
            </a:r>
            <a:r>
              <a:rPr lang="sr-Cyrl-RS" sz="3800" dirty="0" smtClean="0"/>
              <a:t> </a:t>
            </a:r>
            <a:r>
              <a:rPr lang="en-US" sz="3800" dirty="0" err="1" smtClean="0"/>
              <a:t>децу</a:t>
            </a:r>
            <a:r>
              <a:rPr lang="en-US" sz="3800" dirty="0" smtClean="0"/>
              <a:t>),</a:t>
            </a:r>
            <a:r>
              <a:rPr lang="sr-Cyrl-RS" sz="3800" dirty="0" smtClean="0"/>
              <a:t> </a:t>
            </a:r>
            <a:r>
              <a:rPr lang="en-US" sz="3800" dirty="0" smtClean="0"/>
              <a:t> </a:t>
            </a:r>
            <a:r>
              <a:rPr lang="en-US" sz="3800" b="1" dirty="0" err="1"/>
              <a:t>хиперхолестеролемија</a:t>
            </a:r>
            <a:r>
              <a:rPr lang="en-US" sz="3800" b="1" dirty="0"/>
              <a:t>,</a:t>
            </a:r>
            <a:r>
              <a:rPr lang="en-US" sz="3800" b="1" dirty="0">
                <a:solidFill>
                  <a:srgbClr val="C00000"/>
                </a:solidFill>
              </a:rPr>
              <a:t> </a:t>
            </a:r>
            <a:r>
              <a:rPr lang="en-US" sz="3800" b="1" dirty="0" err="1"/>
              <a:t>хромозомопатија</a:t>
            </a:r>
            <a:r>
              <a:rPr lang="en-US" sz="3800" b="1" dirty="0"/>
              <a:t> </a:t>
            </a:r>
            <a:r>
              <a:rPr lang="en-US" sz="3800" dirty="0"/>
              <a:t>и </a:t>
            </a:r>
            <a:r>
              <a:rPr lang="en-US" sz="3800" dirty="0" err="1"/>
              <a:t>сл</a:t>
            </a:r>
            <a:r>
              <a:rPr lang="en-US" sz="3800" dirty="0"/>
              <a:t>.</a:t>
            </a:r>
          </a:p>
          <a:p>
            <a:pPr algn="just"/>
            <a:r>
              <a:rPr lang="en-US" sz="3800" b="1" dirty="0" err="1" smtClean="0">
                <a:solidFill>
                  <a:srgbClr val="C00000"/>
                </a:solidFill>
              </a:rPr>
              <a:t>Урођене</a:t>
            </a:r>
            <a:r>
              <a:rPr lang="sr-Cyrl-RS" sz="3800" b="1" dirty="0" smtClean="0">
                <a:solidFill>
                  <a:srgbClr val="C00000"/>
                </a:solidFill>
              </a:rPr>
              <a:t> </a:t>
            </a:r>
            <a:r>
              <a:rPr lang="en-US" sz="3800" dirty="0" err="1" smtClean="0"/>
              <a:t>болести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настају</a:t>
            </a:r>
            <a:r>
              <a:rPr lang="sr-Cyrl-RS" sz="3800" dirty="0" smtClean="0"/>
              <a:t> </a:t>
            </a:r>
            <a:r>
              <a:rPr lang="en-US" sz="3800" dirty="0" err="1" smtClean="0"/>
              <a:t>за</a:t>
            </a:r>
            <a:r>
              <a:rPr lang="sr-Cyrl-RS" sz="3800" dirty="0" smtClean="0"/>
              <a:t> </a:t>
            </a:r>
            <a:r>
              <a:rPr lang="en-US" sz="3800" dirty="0" err="1" smtClean="0"/>
              <a:t>време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трудноће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под</a:t>
            </a:r>
            <a:r>
              <a:rPr lang="sr-Cyrl-RS" sz="3800" dirty="0" smtClean="0"/>
              <a:t> </a:t>
            </a:r>
            <a:r>
              <a:rPr lang="en-US" sz="3800" dirty="0" err="1" smtClean="0"/>
              <a:t>утицајем</a:t>
            </a:r>
            <a:r>
              <a:rPr lang="sr-Cyrl-RS" sz="3800" dirty="0" smtClean="0"/>
              <a:t> </a:t>
            </a:r>
            <a:r>
              <a:rPr lang="en-US" sz="3800" dirty="0" err="1" smtClean="0"/>
              <a:t>различитих</a:t>
            </a:r>
            <a:r>
              <a:rPr lang="sr-Cyrl-RS" sz="3800" dirty="0" smtClean="0"/>
              <a:t> </a:t>
            </a:r>
            <a:r>
              <a:rPr lang="en-US" sz="3800" dirty="0" err="1" smtClean="0"/>
              <a:t>штетних</a:t>
            </a:r>
            <a:r>
              <a:rPr lang="sr-Cyrl-RS" sz="3800" dirty="0" smtClean="0"/>
              <a:t> </a:t>
            </a:r>
            <a:r>
              <a:rPr lang="en-US" sz="3800" dirty="0" err="1" smtClean="0"/>
              <a:t>фактора</a:t>
            </a:r>
            <a:r>
              <a:rPr lang="en-US" sz="3800" dirty="0"/>
              <a:t>. </a:t>
            </a:r>
            <a:r>
              <a:rPr lang="en-US" sz="3800" dirty="0" err="1" smtClean="0"/>
              <a:t>Овде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се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убрајају</a:t>
            </a:r>
            <a:r>
              <a:rPr lang="sr-Cyrl-RS" sz="3800" dirty="0" smtClean="0"/>
              <a:t> </a:t>
            </a:r>
            <a:r>
              <a:rPr lang="en-US" sz="3800" dirty="0" err="1" smtClean="0"/>
              <a:t>урођене</a:t>
            </a:r>
            <a:r>
              <a:rPr lang="sr-Cyrl-RS" sz="3800" dirty="0" smtClean="0"/>
              <a:t> </a:t>
            </a:r>
            <a:r>
              <a:rPr lang="en-US" sz="3800" b="1" dirty="0" err="1" smtClean="0"/>
              <a:t>срчане</a:t>
            </a:r>
            <a:r>
              <a:rPr lang="sr-Cyrl-RS" sz="3800" b="1" dirty="0" smtClean="0"/>
              <a:t> </a:t>
            </a:r>
            <a:r>
              <a:rPr lang="en-US" sz="3800" b="1" dirty="0" err="1" smtClean="0"/>
              <a:t>мане</a:t>
            </a:r>
            <a:r>
              <a:rPr lang="en-US" sz="3800" dirty="0"/>
              <a:t>, </a:t>
            </a:r>
            <a:r>
              <a:rPr lang="en-US" sz="3800" dirty="0" err="1" smtClean="0"/>
              <a:t>урођене</a:t>
            </a:r>
            <a:r>
              <a:rPr lang="sr-Cyrl-RS" sz="3800" dirty="0" smtClean="0"/>
              <a:t> </a:t>
            </a:r>
            <a:r>
              <a:rPr lang="en-US" sz="3800" b="1" dirty="0" err="1" smtClean="0"/>
              <a:t>аномалије</a:t>
            </a:r>
            <a:r>
              <a:rPr lang="en-US" sz="3800" b="1" dirty="0" smtClean="0"/>
              <a:t> </a:t>
            </a:r>
            <a:r>
              <a:rPr lang="en-US" sz="3800" b="1" dirty="0"/>
              <a:t>и </a:t>
            </a:r>
            <a:r>
              <a:rPr lang="en-US" sz="3800" b="1" dirty="0" err="1"/>
              <a:t>малфо</a:t>
            </a:r>
            <a:r>
              <a:rPr lang="en-US" sz="3800" dirty="0" err="1"/>
              <a:t>рације</a:t>
            </a:r>
            <a:r>
              <a:rPr lang="en-US" sz="3800" dirty="0"/>
              <a:t>, </a:t>
            </a:r>
            <a:r>
              <a:rPr lang="en-US" sz="3800" dirty="0" err="1" smtClean="0"/>
              <a:t>урођене</a:t>
            </a:r>
            <a:r>
              <a:rPr lang="sr-Cyrl-RS" sz="3800" dirty="0" smtClean="0"/>
              <a:t> </a:t>
            </a:r>
            <a:r>
              <a:rPr lang="en-US" sz="3800" b="1" dirty="0" err="1" smtClean="0"/>
              <a:t>анемије</a:t>
            </a:r>
            <a:r>
              <a:rPr lang="sr-Cyrl-RS" sz="3800" b="1" dirty="0" smtClean="0"/>
              <a:t> </a:t>
            </a:r>
            <a:r>
              <a:rPr lang="en-US" sz="3800" dirty="0" err="1" smtClean="0"/>
              <a:t>итд</a:t>
            </a:r>
            <a:r>
              <a:rPr lang="en-US" sz="3800" dirty="0"/>
              <a:t>. </a:t>
            </a:r>
          </a:p>
          <a:p>
            <a:pPr algn="just"/>
            <a:r>
              <a:rPr lang="en-US" sz="3800" b="1" dirty="0" err="1" smtClean="0">
                <a:solidFill>
                  <a:srgbClr val="C00000"/>
                </a:solidFill>
              </a:rPr>
              <a:t>Стечене</a:t>
            </a:r>
            <a:r>
              <a:rPr lang="sr-Cyrl-RS" sz="3800" b="1" dirty="0" smtClean="0">
                <a:solidFill>
                  <a:srgbClr val="C00000"/>
                </a:solidFill>
              </a:rPr>
              <a:t> </a:t>
            </a:r>
            <a:r>
              <a:rPr lang="en-US" sz="3800" dirty="0" err="1" smtClean="0"/>
              <a:t>болести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се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развијају</a:t>
            </a:r>
            <a:r>
              <a:rPr lang="sr-Cyrl-RS" sz="3800" dirty="0" smtClean="0"/>
              <a:t> </a:t>
            </a:r>
            <a:r>
              <a:rPr lang="en-US" sz="3800" dirty="0" err="1" smtClean="0"/>
              <a:t>током</a:t>
            </a:r>
            <a:r>
              <a:rPr lang="sr-Cyrl-RS" sz="3800" dirty="0" smtClean="0"/>
              <a:t> </a:t>
            </a:r>
            <a:r>
              <a:rPr lang="en-US" sz="3800" dirty="0" err="1" smtClean="0"/>
              <a:t>живота</a:t>
            </a:r>
            <a:r>
              <a:rPr lang="sr-Cyrl-RS" sz="3800" dirty="0" smtClean="0"/>
              <a:t> </a:t>
            </a:r>
            <a:r>
              <a:rPr lang="en-US" sz="3800" dirty="0" err="1" smtClean="0"/>
              <a:t>појединца</a:t>
            </a:r>
            <a:r>
              <a:rPr lang="en-US" sz="3800" dirty="0"/>
              <a:t>, </a:t>
            </a:r>
            <a:r>
              <a:rPr lang="en-US" sz="3800" dirty="0" err="1" smtClean="0"/>
              <a:t>од</a:t>
            </a:r>
            <a:r>
              <a:rPr lang="sr-Cyrl-RS" sz="3800" dirty="0" smtClean="0"/>
              <a:t> </a:t>
            </a:r>
            <a:r>
              <a:rPr lang="en-US" sz="3800" dirty="0" err="1" smtClean="0"/>
              <a:t>рођења</a:t>
            </a:r>
            <a:r>
              <a:rPr lang="sr-Cyrl-RS" sz="3800" dirty="0" smtClean="0"/>
              <a:t> </a:t>
            </a:r>
            <a:r>
              <a:rPr lang="en-US" sz="3800" dirty="0" err="1" smtClean="0"/>
              <a:t>до</a:t>
            </a:r>
            <a:r>
              <a:rPr lang="sr-Cyrl-RS" sz="3800" dirty="0" smtClean="0"/>
              <a:t> </a:t>
            </a:r>
            <a:r>
              <a:rPr lang="en-US" sz="3800" dirty="0" err="1" smtClean="0"/>
              <a:t>смрти</a:t>
            </a:r>
            <a:r>
              <a:rPr lang="en-US" sz="3800" dirty="0" smtClean="0"/>
              <a:t>.</a:t>
            </a:r>
            <a:r>
              <a:rPr lang="sr-Cyrl-RS" sz="3800" dirty="0" smtClean="0"/>
              <a:t> </a:t>
            </a:r>
            <a:r>
              <a:rPr lang="en-US" sz="3800" dirty="0" smtClean="0"/>
              <a:t> </a:t>
            </a:r>
            <a:r>
              <a:rPr lang="en-US" sz="3800" dirty="0" err="1" smtClean="0"/>
              <a:t>Узроци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њиховог</a:t>
            </a:r>
            <a:r>
              <a:rPr lang="sr-Cyrl-RS" sz="3800" dirty="0" smtClean="0"/>
              <a:t> </a:t>
            </a:r>
            <a:r>
              <a:rPr lang="en-US" sz="3800" dirty="0" err="1" smtClean="0"/>
              <a:t>настанка</a:t>
            </a:r>
            <a:r>
              <a:rPr lang="sr-Cyrl-RS" sz="3800" dirty="0" smtClean="0"/>
              <a:t> </a:t>
            </a:r>
            <a:r>
              <a:rPr lang="en-US" sz="3800" dirty="0" err="1" smtClean="0"/>
              <a:t>су</a:t>
            </a:r>
            <a:r>
              <a:rPr lang="sr-Cyrl-RS" sz="3800" dirty="0" smtClean="0"/>
              <a:t> </a:t>
            </a:r>
            <a:r>
              <a:rPr lang="en-US" sz="3800" dirty="0" err="1" smtClean="0"/>
              <a:t>многобројни</a:t>
            </a:r>
            <a:r>
              <a:rPr lang="en-US" sz="3800" dirty="0" smtClean="0"/>
              <a:t> </a:t>
            </a:r>
            <a:r>
              <a:rPr lang="en-US" sz="3800" dirty="0"/>
              <a:t>и </a:t>
            </a:r>
            <a:r>
              <a:rPr lang="en-US" sz="3800" dirty="0" err="1"/>
              <a:t>разнолики</a:t>
            </a:r>
            <a:r>
              <a:rPr lang="en-US" sz="3800" dirty="0"/>
              <a:t>, а </a:t>
            </a:r>
            <a:r>
              <a:rPr lang="en-US" sz="3800" dirty="0" err="1" smtClean="0"/>
              <a:t>многи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од</a:t>
            </a:r>
            <a:r>
              <a:rPr lang="sr-Cyrl-RS" sz="3800" dirty="0" smtClean="0"/>
              <a:t> </a:t>
            </a:r>
            <a:r>
              <a:rPr lang="en-US" sz="3800" dirty="0" err="1" smtClean="0"/>
              <a:t>њих</a:t>
            </a:r>
            <a:r>
              <a:rPr lang="sr-Cyrl-RS" sz="3800" dirty="0" smtClean="0"/>
              <a:t> </a:t>
            </a:r>
            <a:r>
              <a:rPr lang="en-US" sz="3800" dirty="0" err="1" smtClean="0"/>
              <a:t>ни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до</a:t>
            </a:r>
            <a:r>
              <a:rPr lang="sr-Cyrl-RS" sz="3800" dirty="0" smtClean="0"/>
              <a:t> </a:t>
            </a:r>
            <a:r>
              <a:rPr lang="en-US" sz="3800" dirty="0" err="1" smtClean="0"/>
              <a:t>данас</a:t>
            </a:r>
            <a:r>
              <a:rPr lang="sr-Cyrl-RS" sz="3800" dirty="0" smtClean="0"/>
              <a:t> </a:t>
            </a:r>
            <a:r>
              <a:rPr lang="en-US" sz="3800" dirty="0" err="1" smtClean="0"/>
              <a:t>нису</a:t>
            </a:r>
            <a:r>
              <a:rPr lang="sr-Cyrl-RS" sz="3800" dirty="0" smtClean="0"/>
              <a:t> </a:t>
            </a:r>
            <a:r>
              <a:rPr lang="en-US" sz="3800" dirty="0" err="1" smtClean="0"/>
              <a:t>откривени</a:t>
            </a:r>
            <a:r>
              <a:rPr lang="en-US" sz="3800" dirty="0"/>
              <a:t>. У </a:t>
            </a:r>
            <a:r>
              <a:rPr lang="en-US" sz="3800" dirty="0" err="1" smtClean="0"/>
              <a:t>познате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узрочнике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се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убрајају</a:t>
            </a:r>
            <a:r>
              <a:rPr lang="sr-Cyrl-RS" sz="3800" dirty="0" smtClean="0"/>
              <a:t> </a:t>
            </a:r>
            <a:r>
              <a:rPr lang="en-US" sz="3800" dirty="0" err="1" smtClean="0"/>
              <a:t>физички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агенси</a:t>
            </a:r>
            <a:r>
              <a:rPr lang="en-US" sz="3800" dirty="0" smtClean="0"/>
              <a:t> </a:t>
            </a:r>
            <a:r>
              <a:rPr lang="en-US" sz="3800" dirty="0"/>
              <a:t>(</a:t>
            </a:r>
            <a:r>
              <a:rPr lang="en-US" sz="3800" dirty="0" err="1"/>
              <a:t>топлота</a:t>
            </a:r>
            <a:r>
              <a:rPr lang="en-US" sz="3800" dirty="0"/>
              <a:t>, </a:t>
            </a:r>
            <a:r>
              <a:rPr lang="en-US" sz="3800" dirty="0" err="1"/>
              <a:t>хладноћа</a:t>
            </a:r>
            <a:r>
              <a:rPr lang="en-US" sz="3800" dirty="0"/>
              <a:t>, </a:t>
            </a:r>
            <a:r>
              <a:rPr lang="en-US" sz="3800" dirty="0" err="1"/>
              <a:t>јонизујуће</a:t>
            </a:r>
            <a:r>
              <a:rPr lang="en-US" sz="3800" dirty="0"/>
              <a:t> и </a:t>
            </a:r>
            <a:r>
              <a:rPr lang="en-US" sz="3800" dirty="0" err="1"/>
              <a:t>магнетнозрачење</a:t>
            </a:r>
            <a:r>
              <a:rPr lang="en-US" sz="3800" dirty="0"/>
              <a:t>, </a:t>
            </a:r>
            <a:r>
              <a:rPr lang="en-US" sz="3800" dirty="0" err="1" smtClean="0"/>
              <a:t>механичке</a:t>
            </a:r>
            <a:r>
              <a:rPr lang="sr-Cyrl-RS" sz="3800" dirty="0" smtClean="0"/>
              <a:t> </a:t>
            </a:r>
            <a:r>
              <a:rPr lang="en-US" sz="3800" dirty="0" err="1" smtClean="0"/>
              <a:t>силе</a:t>
            </a:r>
            <a:r>
              <a:rPr lang="en-US" sz="3800" dirty="0"/>
              <a:t>, </a:t>
            </a:r>
            <a:r>
              <a:rPr lang="en-US" sz="3800" dirty="0" err="1"/>
              <a:t>електрицитет</a:t>
            </a:r>
            <a:r>
              <a:rPr lang="en-US" sz="3800" dirty="0"/>
              <a:t>), </a:t>
            </a:r>
            <a:r>
              <a:rPr lang="en-US" sz="3800" dirty="0" err="1" smtClean="0"/>
              <a:t>хемијски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фактори</a:t>
            </a:r>
            <a:r>
              <a:rPr lang="en-US" sz="3800" dirty="0" smtClean="0"/>
              <a:t> </a:t>
            </a:r>
            <a:r>
              <a:rPr lang="en-US" sz="3800" dirty="0"/>
              <a:t>(</a:t>
            </a:r>
            <a:r>
              <a:rPr lang="en-US" sz="3800" dirty="0" err="1"/>
              <a:t>киселине</a:t>
            </a:r>
            <a:r>
              <a:rPr lang="en-US" sz="3800" dirty="0"/>
              <a:t>, </a:t>
            </a:r>
            <a:r>
              <a:rPr lang="en-US" sz="3800" dirty="0" err="1"/>
              <a:t>базе</a:t>
            </a:r>
            <a:r>
              <a:rPr lang="en-US" sz="3800" dirty="0"/>
              <a:t>, </a:t>
            </a:r>
            <a:r>
              <a:rPr lang="en-US" sz="3800" dirty="0" err="1"/>
              <a:t>отрови</a:t>
            </a:r>
            <a:r>
              <a:rPr lang="en-US" sz="3800" dirty="0"/>
              <a:t>, </a:t>
            </a:r>
            <a:r>
              <a:rPr lang="en-US" sz="3800" dirty="0" err="1" smtClean="0"/>
              <a:t>тешки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метали</a:t>
            </a:r>
            <a:r>
              <a:rPr lang="en-US" sz="3800" dirty="0"/>
              <a:t>, </a:t>
            </a:r>
            <a:r>
              <a:rPr lang="en-US" sz="3800" dirty="0" err="1"/>
              <a:t>инсектициди</a:t>
            </a:r>
            <a:r>
              <a:rPr lang="en-US" sz="3800" dirty="0"/>
              <a:t>, </a:t>
            </a:r>
            <a:r>
              <a:rPr lang="en-US" sz="3800" dirty="0" err="1"/>
              <a:t>детерџенти</a:t>
            </a:r>
            <a:r>
              <a:rPr lang="en-US" sz="3800" dirty="0"/>
              <a:t>, </a:t>
            </a:r>
            <a:r>
              <a:rPr lang="en-US" sz="3800" dirty="0" err="1"/>
              <a:t>лекови</a:t>
            </a:r>
            <a:r>
              <a:rPr lang="en-US" sz="3800" dirty="0"/>
              <a:t>), </a:t>
            </a:r>
            <a:r>
              <a:rPr lang="en-US" sz="3800" dirty="0" err="1" smtClean="0"/>
              <a:t>биолошки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узрочници</a:t>
            </a:r>
            <a:r>
              <a:rPr lang="en-US" sz="3800" dirty="0" smtClean="0"/>
              <a:t> </a:t>
            </a:r>
            <a:r>
              <a:rPr lang="en-US" sz="3800" dirty="0"/>
              <a:t>(</a:t>
            </a:r>
            <a:r>
              <a:rPr lang="en-US" sz="3800" dirty="0" err="1"/>
              <a:t>бактерије</a:t>
            </a:r>
            <a:r>
              <a:rPr lang="en-US" sz="3800" dirty="0"/>
              <a:t>, </a:t>
            </a:r>
            <a:r>
              <a:rPr lang="en-US" sz="3800" dirty="0" err="1"/>
              <a:t>вируси</a:t>
            </a:r>
            <a:r>
              <a:rPr lang="en-US" sz="3800" dirty="0"/>
              <a:t>, </a:t>
            </a:r>
            <a:r>
              <a:rPr lang="en-US" sz="3800" dirty="0" err="1"/>
              <a:t>паразити</a:t>
            </a:r>
            <a:r>
              <a:rPr lang="en-US" sz="3800" dirty="0"/>
              <a:t>, </a:t>
            </a:r>
            <a:r>
              <a:rPr lang="en-US" sz="3800" dirty="0" err="1"/>
              <a:t>гљивице</a:t>
            </a:r>
            <a:r>
              <a:rPr lang="en-US" sz="3800" dirty="0"/>
              <a:t>), </a:t>
            </a:r>
            <a:r>
              <a:rPr lang="en-US" sz="3800" dirty="0" err="1" smtClean="0"/>
              <a:t>неправилна</a:t>
            </a:r>
            <a:r>
              <a:rPr lang="sr-Cyrl-RS" sz="3800" dirty="0" smtClean="0"/>
              <a:t> </a:t>
            </a:r>
            <a:r>
              <a:rPr lang="en-US" sz="3800" dirty="0" err="1" smtClean="0"/>
              <a:t>исхрана</a:t>
            </a:r>
            <a:r>
              <a:rPr lang="en-US" sz="3800" dirty="0"/>
              <a:t>, </a:t>
            </a:r>
            <a:r>
              <a:rPr lang="en-US" sz="3800" dirty="0" err="1"/>
              <a:t>стрес</a:t>
            </a:r>
            <a:r>
              <a:rPr lang="en-US" sz="3800" dirty="0"/>
              <a:t> и </a:t>
            </a:r>
            <a:r>
              <a:rPr lang="en-US" sz="3800" dirty="0" err="1" smtClean="0"/>
              <a:t>психички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доживљаји</a:t>
            </a:r>
            <a:r>
              <a:rPr lang="en-US" sz="3800" dirty="0" smtClean="0"/>
              <a:t> </a:t>
            </a:r>
            <a:r>
              <a:rPr lang="en-US" sz="3800" dirty="0"/>
              <a:t>и </a:t>
            </a:r>
            <a:r>
              <a:rPr lang="en-US" sz="3800" dirty="0" err="1" smtClean="0"/>
              <a:t>многи</a:t>
            </a:r>
            <a:r>
              <a:rPr lang="sr-Cyrl-RS" sz="3800" dirty="0" smtClean="0"/>
              <a:t> </a:t>
            </a:r>
            <a:r>
              <a:rPr lang="en-US" sz="3800" dirty="0" err="1" smtClean="0"/>
              <a:t>други</a:t>
            </a:r>
            <a:r>
              <a:rPr lang="en-US" sz="3800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Болести</a:t>
            </a:r>
            <a:r>
              <a:rPr lang="sr-Cyrl-RS" dirty="0" smtClean="0"/>
              <a:t> </a:t>
            </a:r>
            <a:r>
              <a:rPr lang="en-US" dirty="0" err="1" smtClean="0"/>
              <a:t>које</a:t>
            </a:r>
            <a:r>
              <a:rPr lang="sr-Cyrl-RS" dirty="0" smtClean="0"/>
              <a:t> </a:t>
            </a:r>
            <a:r>
              <a:rPr lang="en-US" dirty="0" err="1" smtClean="0"/>
              <a:t>настају</a:t>
            </a:r>
            <a:r>
              <a:rPr lang="sr-Cyrl-RS" dirty="0" smtClean="0"/>
              <a:t> </a:t>
            </a:r>
            <a:r>
              <a:rPr lang="en-US" dirty="0" err="1" smtClean="0"/>
              <a:t>као</a:t>
            </a:r>
            <a:r>
              <a:rPr lang="sr-Cyrl-RS" dirty="0" smtClean="0"/>
              <a:t> </a:t>
            </a:r>
            <a:r>
              <a:rPr lang="en-US" dirty="0" err="1" smtClean="0"/>
              <a:t>последица</a:t>
            </a:r>
            <a:r>
              <a:rPr lang="sr-Cyrl-RS" dirty="0" smtClean="0"/>
              <a:t> </a:t>
            </a:r>
            <a:r>
              <a:rPr lang="en-US" dirty="0" err="1" smtClean="0"/>
              <a:t>неправилног</a:t>
            </a:r>
            <a:r>
              <a:rPr lang="sr-Cyrl-RS" dirty="0" smtClean="0"/>
              <a:t> </a:t>
            </a:r>
            <a:r>
              <a:rPr lang="en-US" dirty="0" err="1" smtClean="0"/>
              <a:t>узимања</a:t>
            </a:r>
            <a:r>
              <a:rPr lang="sr-Cyrl-RS" dirty="0" smtClean="0"/>
              <a:t> </a:t>
            </a:r>
            <a:r>
              <a:rPr lang="en-US" dirty="0" err="1" smtClean="0"/>
              <a:t>лекова</a:t>
            </a:r>
            <a:r>
              <a:rPr lang="sr-Cyrl-RS" dirty="0" smtClean="0"/>
              <a:t> </a:t>
            </a:r>
            <a:r>
              <a:rPr lang="en-US" dirty="0" err="1" smtClean="0"/>
              <a:t>или</a:t>
            </a:r>
            <a:r>
              <a:rPr lang="sr-Cyrl-RS" dirty="0" smtClean="0"/>
              <a:t> </a:t>
            </a:r>
            <a:r>
              <a:rPr lang="en-US" dirty="0" err="1" smtClean="0"/>
              <a:t>њихових</a:t>
            </a:r>
            <a:r>
              <a:rPr lang="sr-Cyrl-RS" dirty="0" smtClean="0"/>
              <a:t> </a:t>
            </a:r>
            <a:r>
              <a:rPr lang="en-US" dirty="0" err="1" smtClean="0"/>
              <a:t>пропратних</a:t>
            </a:r>
            <a:r>
              <a:rPr lang="en-US" dirty="0" smtClean="0"/>
              <a:t> </a:t>
            </a:r>
            <a:r>
              <a:rPr lang="sr-Cyrl-RS" dirty="0" smtClean="0"/>
              <a:t> </a:t>
            </a:r>
            <a:r>
              <a:rPr lang="en-US" dirty="0" smtClean="0"/>
              <a:t>и </a:t>
            </a:r>
            <a:r>
              <a:rPr lang="en-US" dirty="0" err="1" smtClean="0"/>
              <a:t>нежељених</a:t>
            </a:r>
            <a:r>
              <a:rPr lang="sr-Cyrl-RS" dirty="0" smtClean="0"/>
              <a:t> </a:t>
            </a:r>
            <a:r>
              <a:rPr lang="en-US" dirty="0" err="1" smtClean="0"/>
              <a:t>дејстава</a:t>
            </a:r>
            <a:r>
              <a:rPr lang="sr-Cyrl-RS" dirty="0" smtClean="0"/>
              <a:t> </a:t>
            </a:r>
            <a:r>
              <a:rPr lang="en-US" dirty="0" err="1" smtClean="0"/>
              <a:t>називају</a:t>
            </a:r>
            <a:r>
              <a:rPr lang="sr-Cyrl-RS" dirty="0" smtClean="0"/>
              <a:t>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b="1" dirty="0" err="1" smtClean="0"/>
              <a:t>јатрогене</a:t>
            </a:r>
            <a:r>
              <a:rPr lang="sr-Cyrl-RS" b="1" dirty="0" smtClean="0"/>
              <a:t> </a:t>
            </a:r>
            <a:r>
              <a:rPr lang="en-US" b="1" dirty="0" err="1" smtClean="0"/>
              <a:t>болести</a:t>
            </a:r>
            <a:r>
              <a:rPr lang="en-US" b="1" dirty="0" smtClean="0"/>
              <a:t> </a:t>
            </a:r>
            <a:r>
              <a:rPr lang="en-US" dirty="0"/>
              <a:t>(</a:t>
            </a:r>
            <a:r>
              <a:rPr lang="en-US" dirty="0" err="1"/>
              <a:t>грч</a:t>
            </a:r>
            <a:r>
              <a:rPr lang="en-US" dirty="0"/>
              <a:t>. </a:t>
            </a:r>
            <a:r>
              <a:rPr lang="en-US" dirty="0" err="1"/>
              <a:t>iatros</a:t>
            </a:r>
            <a:r>
              <a:rPr lang="en-US" dirty="0"/>
              <a:t> = </a:t>
            </a:r>
            <a:r>
              <a:rPr lang="en-US" dirty="0" err="1"/>
              <a:t>лекар</a:t>
            </a:r>
            <a:r>
              <a:rPr lang="en-US" dirty="0" smtClean="0"/>
              <a:t>).</a:t>
            </a:r>
            <a:endParaRPr lang="sr-Cyrl-RS" dirty="0" smtClean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 err="1" smtClean="0"/>
              <a:t>Чиниоци</a:t>
            </a:r>
            <a:r>
              <a:rPr lang="sr-Cyrl-RS" dirty="0" smtClean="0"/>
              <a:t> </a:t>
            </a:r>
            <a:r>
              <a:rPr lang="en-US" dirty="0" err="1" smtClean="0"/>
              <a:t>који</a:t>
            </a:r>
            <a:r>
              <a:rPr lang="sr-Cyrl-RS" dirty="0" smtClean="0"/>
              <a:t> </a:t>
            </a:r>
            <a:r>
              <a:rPr lang="en-US" dirty="0" err="1" smtClean="0"/>
              <a:t>су</a:t>
            </a:r>
            <a:r>
              <a:rPr lang="sr-Cyrl-RS" dirty="0" smtClean="0"/>
              <a:t> </a:t>
            </a:r>
            <a:r>
              <a:rPr lang="en-US" dirty="0" err="1" smtClean="0"/>
              <a:t>повезани</a:t>
            </a:r>
            <a:r>
              <a:rPr lang="sr-Cyrl-RS" dirty="0" smtClean="0"/>
              <a:t> </a:t>
            </a:r>
            <a:r>
              <a:rPr lang="en-US" dirty="0" err="1" smtClean="0"/>
              <a:t>са</a:t>
            </a:r>
            <a:r>
              <a:rPr lang="sr-Cyrl-RS" dirty="0" smtClean="0"/>
              <a:t> </a:t>
            </a:r>
            <a:r>
              <a:rPr lang="en-US" dirty="0" err="1" smtClean="0"/>
              <a:t>настанком</a:t>
            </a:r>
            <a:r>
              <a:rPr lang="sr-Cyrl-RS" dirty="0" smtClean="0"/>
              <a:t> </a:t>
            </a:r>
            <a:r>
              <a:rPr lang="en-US" dirty="0" err="1" smtClean="0"/>
              <a:t>неког</a:t>
            </a:r>
            <a:r>
              <a:rPr lang="sr-Cyrl-RS" dirty="0" smtClean="0"/>
              <a:t> </a:t>
            </a:r>
            <a:r>
              <a:rPr lang="en-US" dirty="0" err="1" smtClean="0"/>
              <a:t>обољења</a:t>
            </a:r>
            <a:r>
              <a:rPr lang="en-US" dirty="0"/>
              <a:t>, </a:t>
            </a:r>
            <a:r>
              <a:rPr lang="en-US" dirty="0" err="1" smtClean="0"/>
              <a:t>односно</a:t>
            </a:r>
            <a:r>
              <a:rPr lang="sr-Cyrl-RS" dirty="0" smtClean="0"/>
              <a:t> </a:t>
            </a:r>
            <a:r>
              <a:rPr lang="en-US" dirty="0" err="1" smtClean="0"/>
              <a:t>који</a:t>
            </a:r>
            <a:r>
              <a:rPr lang="sr-Cyrl-RS" dirty="0" smtClean="0"/>
              <a:t> </a:t>
            </a:r>
            <a:r>
              <a:rPr lang="en-US" dirty="0" err="1" smtClean="0"/>
              <a:t>нису</a:t>
            </a:r>
            <a:r>
              <a:rPr lang="sr-Cyrl-RS" dirty="0" smtClean="0"/>
              <a:t> </a:t>
            </a:r>
            <a:r>
              <a:rPr lang="en-US" dirty="0" err="1" smtClean="0"/>
              <a:t>непосредни</a:t>
            </a:r>
            <a:r>
              <a:rPr lang="sr-Cyrl-RS" dirty="0" smtClean="0"/>
              <a:t> </a:t>
            </a:r>
            <a:r>
              <a:rPr lang="en-US" dirty="0" err="1" smtClean="0"/>
              <a:t>узрочници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sr-Cyrl-RS" dirty="0" smtClean="0"/>
              <a:t> </a:t>
            </a:r>
            <a:r>
              <a:rPr lang="en-US" dirty="0" err="1" smtClean="0"/>
              <a:t>али</a:t>
            </a:r>
            <a:r>
              <a:rPr lang="sr-Cyrl-RS" dirty="0" smtClean="0"/>
              <a:t> </a:t>
            </a:r>
            <a:r>
              <a:rPr lang="en-US" dirty="0" err="1" smtClean="0"/>
              <a:t>су</a:t>
            </a:r>
            <a:r>
              <a:rPr lang="en-US" dirty="0" smtClean="0"/>
              <a:t> </a:t>
            </a:r>
            <a:r>
              <a:rPr lang="en-US" dirty="0"/>
              <a:t>у </a:t>
            </a:r>
            <a:r>
              <a:rPr lang="en-US" dirty="0" err="1" smtClean="0"/>
              <a:t>позитивној</a:t>
            </a:r>
            <a:r>
              <a:rPr lang="sr-Cyrl-RS" dirty="0" smtClean="0"/>
              <a:t> </a:t>
            </a:r>
            <a:r>
              <a:rPr lang="en-US" dirty="0" err="1" smtClean="0"/>
              <a:t>корелацији</a:t>
            </a:r>
            <a:r>
              <a:rPr lang="sr-Cyrl-RS" dirty="0" smtClean="0"/>
              <a:t> </a:t>
            </a:r>
            <a:r>
              <a:rPr lang="en-US" dirty="0" err="1" smtClean="0"/>
              <a:t>са</a:t>
            </a:r>
            <a:r>
              <a:rPr lang="sr-Cyrl-RS" dirty="0" smtClean="0"/>
              <a:t> </a:t>
            </a:r>
            <a:r>
              <a:rPr lang="en-US" dirty="0" err="1" smtClean="0"/>
              <a:t>њеним</a:t>
            </a:r>
            <a:r>
              <a:rPr lang="sr-Cyrl-RS" dirty="0" smtClean="0"/>
              <a:t> </a:t>
            </a:r>
            <a:r>
              <a:rPr lang="en-US" dirty="0" err="1" smtClean="0"/>
              <a:t>настанком</a:t>
            </a:r>
            <a:r>
              <a:rPr lang="en-US" dirty="0"/>
              <a:t>, </a:t>
            </a:r>
            <a:r>
              <a:rPr lang="en-US" dirty="0" err="1"/>
              <a:t>развојем</a:t>
            </a:r>
            <a:r>
              <a:rPr lang="en-US" dirty="0"/>
              <a:t> и </a:t>
            </a:r>
            <a:r>
              <a:rPr lang="en-US" dirty="0" err="1" smtClean="0"/>
              <a:t>појавом</a:t>
            </a:r>
            <a:r>
              <a:rPr lang="sr-Cyrl-RS" dirty="0" smtClean="0"/>
              <a:t> </a:t>
            </a:r>
            <a:r>
              <a:rPr lang="en-US" dirty="0" err="1" smtClean="0"/>
              <a:t>компликација</a:t>
            </a:r>
            <a:r>
              <a:rPr lang="en-US" dirty="0"/>
              <a:t>, </a:t>
            </a:r>
            <a:r>
              <a:rPr lang="en-US" dirty="0" err="1" smtClean="0"/>
              <a:t>називају</a:t>
            </a:r>
            <a:r>
              <a:rPr lang="sr-Cyrl-RS" dirty="0" smtClean="0"/>
              <a:t>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b="1" dirty="0" err="1" smtClean="0"/>
              <a:t>фактори</a:t>
            </a:r>
            <a:r>
              <a:rPr lang="sr-Cyrl-RS" b="1" dirty="0" smtClean="0"/>
              <a:t> </a:t>
            </a:r>
            <a:r>
              <a:rPr lang="en-US" b="1" dirty="0" err="1" smtClean="0"/>
              <a:t>ризика</a:t>
            </a:r>
            <a:r>
              <a:rPr lang="en-US" dirty="0"/>
              <a:t>. </a:t>
            </a:r>
            <a:r>
              <a:rPr lang="en-US" dirty="0" err="1"/>
              <a:t>Например</a:t>
            </a:r>
            <a:r>
              <a:rPr lang="en-US" dirty="0"/>
              <a:t>, </a:t>
            </a:r>
            <a:r>
              <a:rPr lang="en-US" dirty="0" err="1" smtClean="0"/>
              <a:t>фактори</a:t>
            </a:r>
            <a:r>
              <a:rPr lang="sr-Cyrl-RS" dirty="0" smtClean="0"/>
              <a:t> </a:t>
            </a:r>
            <a:r>
              <a:rPr lang="en-US" dirty="0" err="1" smtClean="0"/>
              <a:t>ризика</a:t>
            </a:r>
            <a:r>
              <a:rPr lang="sr-Cyrl-RS" dirty="0" smtClean="0"/>
              <a:t> </a:t>
            </a:r>
            <a:r>
              <a:rPr lang="en-US" dirty="0" err="1" smtClean="0"/>
              <a:t>за</a:t>
            </a:r>
            <a:r>
              <a:rPr lang="sr-Cyrl-RS" dirty="0" smtClean="0"/>
              <a:t> </a:t>
            </a:r>
            <a:r>
              <a:rPr lang="en-US" dirty="0" err="1" smtClean="0"/>
              <a:t>срчана</a:t>
            </a:r>
            <a:r>
              <a:rPr lang="sr-Cyrl-RS" dirty="0" smtClean="0"/>
              <a:t> </a:t>
            </a:r>
            <a:r>
              <a:rPr lang="en-US" dirty="0" err="1" smtClean="0"/>
              <a:t>обољења</a:t>
            </a:r>
            <a:r>
              <a:rPr lang="sr-Cyrl-RS" dirty="0" smtClean="0"/>
              <a:t> </a:t>
            </a:r>
            <a:r>
              <a:rPr lang="en-US" dirty="0" err="1" smtClean="0"/>
              <a:t>су</a:t>
            </a:r>
            <a:r>
              <a:rPr lang="sr-Cyrl-RS" dirty="0" smtClean="0"/>
              <a:t> </a:t>
            </a:r>
            <a:r>
              <a:rPr lang="en-US" dirty="0" err="1" smtClean="0"/>
              <a:t>гојазност</a:t>
            </a:r>
            <a:r>
              <a:rPr lang="en-US" dirty="0"/>
              <a:t>, </a:t>
            </a:r>
            <a:r>
              <a:rPr lang="en-US" dirty="0" err="1" smtClean="0"/>
              <a:t>повишен</a:t>
            </a:r>
            <a:r>
              <a:rPr lang="sr-Cyrl-RS" dirty="0" smtClean="0"/>
              <a:t> </a:t>
            </a:r>
            <a:r>
              <a:rPr lang="en-US" dirty="0" err="1" smtClean="0"/>
              <a:t>крвни</a:t>
            </a:r>
            <a:r>
              <a:rPr lang="sr-Cyrl-RS" dirty="0" smtClean="0"/>
              <a:t> </a:t>
            </a:r>
            <a:r>
              <a:rPr lang="en-US" dirty="0" err="1" smtClean="0"/>
              <a:t>притисак</a:t>
            </a:r>
            <a:r>
              <a:rPr lang="en-US" dirty="0"/>
              <a:t>, </a:t>
            </a:r>
            <a:r>
              <a:rPr lang="en-US" dirty="0" err="1"/>
              <a:t>пушење</a:t>
            </a:r>
            <a:r>
              <a:rPr lang="en-US" dirty="0"/>
              <a:t>, </a:t>
            </a:r>
            <a:r>
              <a:rPr lang="en-US" dirty="0" err="1"/>
              <a:t>стрес</a:t>
            </a:r>
            <a:r>
              <a:rPr lang="en-US" dirty="0"/>
              <a:t>, </a:t>
            </a:r>
            <a:r>
              <a:rPr lang="en-US" dirty="0" err="1" smtClean="0"/>
              <a:t>шећерна</a:t>
            </a:r>
            <a:r>
              <a:rPr lang="sr-Cyrl-RS" dirty="0" smtClean="0"/>
              <a:t> </a:t>
            </a:r>
            <a:r>
              <a:rPr lang="en-US" dirty="0" err="1" smtClean="0"/>
              <a:t>болест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/>
              <a:t>др</a:t>
            </a:r>
            <a:r>
              <a:rPr lang="en-US" dirty="0"/>
              <a:t>. </a:t>
            </a:r>
            <a:r>
              <a:rPr lang="en-US" dirty="0" err="1" smtClean="0"/>
              <a:t>Идентификација</a:t>
            </a:r>
            <a:r>
              <a:rPr lang="sr-Cyrl-RS" dirty="0" smtClean="0"/>
              <a:t> </a:t>
            </a:r>
            <a:r>
              <a:rPr lang="en-US" dirty="0" err="1" smtClean="0"/>
              <a:t>легитимних</a:t>
            </a:r>
            <a:r>
              <a:rPr lang="sr-Cyrl-RS" dirty="0" smtClean="0"/>
              <a:t> </a:t>
            </a:r>
            <a:r>
              <a:rPr lang="en-US" dirty="0" err="1" smtClean="0"/>
              <a:t>фактора</a:t>
            </a:r>
            <a:r>
              <a:rPr lang="sr-Cyrl-RS" dirty="0" smtClean="0"/>
              <a:t> </a:t>
            </a:r>
            <a:r>
              <a:rPr lang="en-US" dirty="0" err="1" smtClean="0"/>
              <a:t>ризика</a:t>
            </a:r>
            <a:r>
              <a:rPr lang="sr-Cyrl-RS" dirty="0" smtClean="0"/>
              <a:t> </a:t>
            </a:r>
            <a:r>
              <a:rPr lang="en-US" dirty="0" err="1" smtClean="0"/>
              <a:t>може</a:t>
            </a:r>
            <a:r>
              <a:rPr lang="sr-Cyrl-RS" dirty="0" smtClean="0"/>
              <a:t> </a:t>
            </a:r>
            <a:r>
              <a:rPr lang="en-US" dirty="0" err="1" smtClean="0"/>
              <a:t>резултирати</a:t>
            </a:r>
            <a:r>
              <a:rPr lang="sr-Cyrl-RS" dirty="0" smtClean="0"/>
              <a:t> </a:t>
            </a:r>
            <a:r>
              <a:rPr lang="en-US" dirty="0" err="1" smtClean="0"/>
              <a:t>корисним</a:t>
            </a:r>
            <a:r>
              <a:rPr lang="sr-Cyrl-RS" dirty="0" smtClean="0"/>
              <a:t> </a:t>
            </a:r>
            <a:r>
              <a:rPr lang="en-US" dirty="0" err="1" smtClean="0"/>
              <a:t>превентивним</a:t>
            </a:r>
            <a:r>
              <a:rPr lang="sr-Cyrl-RS" dirty="0" smtClean="0"/>
              <a:t> </a:t>
            </a:r>
            <a:r>
              <a:rPr lang="en-US" dirty="0" err="1" smtClean="0"/>
              <a:t>мерама</a:t>
            </a:r>
            <a:r>
              <a:rPr lang="en-US" dirty="0"/>
              <a:t>, </a:t>
            </a:r>
            <a:r>
              <a:rPr lang="en-US" dirty="0" err="1" smtClean="0"/>
              <a:t>као</a:t>
            </a:r>
            <a:r>
              <a:rPr lang="sr-Cyrl-RS" dirty="0" smtClean="0"/>
              <a:t> </a:t>
            </a:r>
            <a:r>
              <a:rPr lang="en-US" dirty="0" err="1" smtClean="0"/>
              <a:t>што</a:t>
            </a:r>
            <a:r>
              <a:rPr lang="sr-Cyrl-RS" dirty="0" smtClean="0"/>
              <a:t> </a:t>
            </a:r>
            <a:r>
              <a:rPr lang="en-US" dirty="0" err="1" smtClean="0"/>
              <a:t>је</a:t>
            </a:r>
            <a:r>
              <a:rPr lang="sr-Cyrl-RS" dirty="0" smtClean="0"/>
              <a:t> </a:t>
            </a:r>
            <a:r>
              <a:rPr lang="en-US" dirty="0" err="1" smtClean="0"/>
              <a:t>мотивисање</a:t>
            </a:r>
            <a:r>
              <a:rPr lang="sr-Cyrl-RS" dirty="0" smtClean="0"/>
              <a:t> </a:t>
            </a:r>
            <a:r>
              <a:rPr lang="en-US" dirty="0" err="1" smtClean="0"/>
              <a:t>особе</a:t>
            </a:r>
            <a:r>
              <a:rPr lang="sr-Cyrl-RS" dirty="0" smtClean="0"/>
              <a:t> </a:t>
            </a:r>
            <a:r>
              <a:rPr lang="en-US" dirty="0" err="1" smtClean="0"/>
              <a:t>да</a:t>
            </a:r>
            <a:r>
              <a:rPr lang="sr-Cyrl-RS" dirty="0" smtClean="0"/>
              <a:t> </a:t>
            </a:r>
            <a:r>
              <a:rPr lang="en-US" dirty="0" err="1" smtClean="0"/>
              <a:t>добије</a:t>
            </a:r>
            <a:r>
              <a:rPr lang="sr-Cyrl-RS" dirty="0" smtClean="0"/>
              <a:t> </a:t>
            </a:r>
            <a:r>
              <a:rPr lang="en-US" dirty="0" err="1" smtClean="0"/>
              <a:t>здраво</a:t>
            </a:r>
            <a:r>
              <a:rPr lang="sr-Cyrl-RS" dirty="0" smtClean="0"/>
              <a:t> </a:t>
            </a:r>
            <a:r>
              <a:rPr lang="en-US" dirty="0" err="1" smtClean="0"/>
              <a:t>количину</a:t>
            </a:r>
            <a:r>
              <a:rPr lang="sr-Cyrl-RS" dirty="0" smtClean="0"/>
              <a:t> </a:t>
            </a:r>
            <a:r>
              <a:rPr lang="en-US" dirty="0" err="1" smtClean="0"/>
              <a:t>физичке</a:t>
            </a:r>
            <a:r>
              <a:rPr lang="sr-Cyrl-RS" dirty="0" smtClean="0"/>
              <a:t> </a:t>
            </a:r>
            <a:r>
              <a:rPr lang="en-US" dirty="0" err="1" smtClean="0"/>
              <a:t>вежбе</a:t>
            </a:r>
            <a:r>
              <a:rPr lang="en-US" dirty="0" smtClean="0"/>
              <a:t>.</a:t>
            </a:r>
            <a:endParaRPr lang="sr-Cyrl-RS" dirty="0" smtClean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 err="1" smtClean="0"/>
              <a:t>Медицинска</a:t>
            </a:r>
            <a:r>
              <a:rPr lang="sr-Cyrl-RS" dirty="0" smtClean="0"/>
              <a:t> </a:t>
            </a:r>
            <a:r>
              <a:rPr lang="en-US" dirty="0" err="1" smtClean="0"/>
              <a:t>дисциплина</a:t>
            </a:r>
            <a:r>
              <a:rPr lang="sr-Cyrl-RS" dirty="0" smtClean="0"/>
              <a:t> </a:t>
            </a:r>
            <a:r>
              <a:rPr lang="en-US" dirty="0" err="1" smtClean="0"/>
              <a:t>која</a:t>
            </a:r>
            <a:r>
              <a:rPr lang="sr-Cyrl-RS" dirty="0" smtClean="0"/>
              <a:t> </a:t>
            </a:r>
            <a:r>
              <a:rPr lang="en-US" dirty="0" err="1" smtClean="0"/>
              <a:t>проучава</a:t>
            </a:r>
            <a:r>
              <a:rPr lang="sr-Cyrl-RS" dirty="0" smtClean="0"/>
              <a:t> </a:t>
            </a:r>
            <a:r>
              <a:rPr lang="en-US" dirty="0" err="1" smtClean="0"/>
              <a:t>узроке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sr-Cyrl-RS" dirty="0" smtClean="0"/>
              <a:t> </a:t>
            </a:r>
            <a:r>
              <a:rPr lang="en-US" dirty="0" err="1" smtClean="0"/>
              <a:t>назива</a:t>
            </a:r>
            <a:r>
              <a:rPr lang="sr-Cyrl-RS" dirty="0" smtClean="0"/>
              <a:t>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b="1" dirty="0" err="1" smtClean="0"/>
              <a:t>етиологија</a:t>
            </a:r>
            <a:r>
              <a:rPr lang="en-US" b="1" dirty="0" smtClean="0"/>
              <a:t> </a:t>
            </a:r>
            <a:r>
              <a:rPr lang="en-US" dirty="0"/>
              <a:t>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en-US" dirty="0" err="1"/>
              <a:t>etiologia</a:t>
            </a:r>
            <a:r>
              <a:rPr lang="en-US" dirty="0"/>
              <a:t>), а </a:t>
            </a:r>
            <a:r>
              <a:rPr lang="en-US" dirty="0" err="1" smtClean="0"/>
              <a:t>механизмом</a:t>
            </a:r>
            <a:r>
              <a:rPr lang="sr-Cyrl-RS" dirty="0" smtClean="0"/>
              <a:t> </a:t>
            </a:r>
            <a:r>
              <a:rPr lang="en-US" dirty="0" err="1" smtClean="0"/>
              <a:t>настанка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 smtClean="0"/>
              <a:t>развојем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sr-Cyrl-RS" dirty="0" smtClean="0"/>
              <a:t>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dirty="0" err="1" smtClean="0"/>
              <a:t>бави</a:t>
            </a:r>
            <a:r>
              <a:rPr lang="sr-Cyrl-RS" dirty="0" smtClean="0"/>
              <a:t> </a:t>
            </a:r>
            <a:r>
              <a:rPr lang="en-US" b="1" dirty="0" err="1" smtClean="0"/>
              <a:t>патогенеза</a:t>
            </a:r>
            <a:r>
              <a:rPr lang="en-US" b="1" dirty="0" smtClean="0"/>
              <a:t> </a:t>
            </a:r>
            <a:r>
              <a:rPr lang="en-US" dirty="0"/>
              <a:t>(</a:t>
            </a:r>
            <a:r>
              <a:rPr lang="en-US" dirty="0" err="1"/>
              <a:t>лат</a:t>
            </a:r>
            <a:r>
              <a:rPr lang="en-US" dirty="0"/>
              <a:t>. pathogenesis).</a:t>
            </a:r>
          </a:p>
          <a:p>
            <a:endParaRPr lang="en-US" dirty="0"/>
          </a:p>
        </p:txBody>
      </p:sp>
      <p:pic>
        <p:nvPicPr>
          <p:cNvPr id="4098" name="Picture 2" descr="C:\Users\User\Desktop\konjuktivitis-kod-psa-1-830x5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500312"/>
            <a:ext cx="2881305" cy="19197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Почетак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sr-Cyrl-RS" dirty="0" smtClean="0"/>
              <a:t> </a:t>
            </a:r>
            <a:r>
              <a:rPr lang="en-US" dirty="0" err="1" smtClean="0"/>
              <a:t>може</a:t>
            </a:r>
            <a:r>
              <a:rPr lang="sr-Cyrl-RS" dirty="0" smtClean="0"/>
              <a:t> </a:t>
            </a:r>
            <a:r>
              <a:rPr lang="en-US" dirty="0" err="1" smtClean="0"/>
              <a:t>бити</a:t>
            </a:r>
            <a:r>
              <a:rPr lang="sr-Cyrl-RS" dirty="0" smtClean="0"/>
              <a:t> </a:t>
            </a:r>
            <a:r>
              <a:rPr lang="en-US" b="1" dirty="0" err="1" smtClean="0"/>
              <a:t>изненадан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мождани</a:t>
            </a:r>
            <a:r>
              <a:rPr lang="sr-Cyrl-RS" dirty="0" smtClean="0"/>
              <a:t> </a:t>
            </a:r>
            <a:r>
              <a:rPr lang="en-US" dirty="0" err="1" smtClean="0"/>
              <a:t>удар</a:t>
            </a:r>
            <a:r>
              <a:rPr lang="en-US" dirty="0"/>
              <a:t>, </a:t>
            </a:r>
            <a:r>
              <a:rPr lang="en-US" dirty="0" err="1" smtClean="0"/>
              <a:t>акутни</a:t>
            </a:r>
            <a:r>
              <a:rPr lang="sr-Cyrl-RS" dirty="0" smtClean="0"/>
              <a:t> </a:t>
            </a:r>
            <a:r>
              <a:rPr lang="en-US" dirty="0" err="1" smtClean="0"/>
              <a:t>инфаркт</a:t>
            </a:r>
            <a:r>
              <a:rPr lang="sr-Cyrl-RS" dirty="0" smtClean="0"/>
              <a:t> </a:t>
            </a:r>
            <a:r>
              <a:rPr lang="en-US" dirty="0" err="1" smtClean="0"/>
              <a:t>миокарда</a:t>
            </a:r>
            <a:r>
              <a:rPr lang="en-US" dirty="0"/>
              <a:t>) </a:t>
            </a:r>
            <a:r>
              <a:rPr lang="en-US" dirty="0" err="1" smtClean="0"/>
              <a:t>или</a:t>
            </a:r>
            <a:r>
              <a:rPr lang="sr-Cyrl-RS" dirty="0" smtClean="0"/>
              <a:t> </a:t>
            </a:r>
            <a:r>
              <a:rPr lang="en-US" b="1" dirty="0" err="1" smtClean="0"/>
              <a:t>постепен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малигни</a:t>
            </a:r>
            <a:r>
              <a:rPr lang="sr-Cyrl-RS" dirty="0" smtClean="0"/>
              <a:t> </a:t>
            </a:r>
            <a:r>
              <a:rPr lang="en-US" dirty="0" err="1" smtClean="0"/>
              <a:t>тумори</a:t>
            </a:r>
            <a:r>
              <a:rPr lang="en-US" dirty="0"/>
              <a:t>, </a:t>
            </a:r>
            <a:r>
              <a:rPr lang="en-US" dirty="0" err="1"/>
              <a:t>каријес</a:t>
            </a:r>
            <a:r>
              <a:rPr lang="en-US" dirty="0"/>
              <a:t>, </a:t>
            </a:r>
            <a:r>
              <a:rPr lang="en-US" dirty="0" err="1"/>
              <a:t>туберкулоза</a:t>
            </a:r>
            <a:r>
              <a:rPr lang="en-US" dirty="0"/>
              <a:t>). </a:t>
            </a:r>
            <a:r>
              <a:rPr lang="en-US" dirty="0" err="1" smtClean="0"/>
              <a:t>Постоји</a:t>
            </a:r>
            <a:r>
              <a:rPr lang="sr-Cyrl-RS" dirty="0" smtClean="0"/>
              <a:t> </a:t>
            </a:r>
            <a:r>
              <a:rPr lang="en-US" dirty="0" err="1" smtClean="0"/>
              <a:t>подела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sr-Cyrl-RS" dirty="0" smtClean="0"/>
              <a:t> </a:t>
            </a:r>
            <a:r>
              <a:rPr lang="en-US" dirty="0" err="1" smtClean="0"/>
              <a:t>на</a:t>
            </a:r>
            <a:r>
              <a:rPr lang="sr-Cyrl-RS" dirty="0" smtClean="0"/>
              <a:t> </a:t>
            </a:r>
            <a:r>
              <a:rPr lang="en-US" b="1" dirty="0" err="1" smtClean="0"/>
              <a:t>акутне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b="1" dirty="0" err="1"/>
              <a:t>хроничне</a:t>
            </a:r>
            <a:r>
              <a:rPr lang="en-US" b="1" dirty="0"/>
              <a:t>.</a:t>
            </a:r>
            <a:r>
              <a:rPr lang="en-US" dirty="0"/>
              <a:t> </a:t>
            </a:r>
            <a:r>
              <a:rPr lang="en-US" dirty="0" err="1" smtClean="0"/>
              <a:t>Акутне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sr-Cyrl-RS" dirty="0" smtClean="0"/>
              <a:t> </a:t>
            </a:r>
            <a:r>
              <a:rPr lang="en-US" dirty="0" err="1" smtClean="0"/>
              <a:t>настају</a:t>
            </a:r>
            <a:r>
              <a:rPr lang="sr-Cyrl-RS" dirty="0" smtClean="0"/>
              <a:t> </a:t>
            </a:r>
            <a:r>
              <a:rPr lang="en-US" dirty="0" err="1" smtClean="0"/>
              <a:t>нагло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 smtClean="0"/>
              <a:t>трају</a:t>
            </a:r>
            <a:r>
              <a:rPr lang="sr-Cyrl-RS" dirty="0" smtClean="0"/>
              <a:t> </a:t>
            </a:r>
            <a:r>
              <a:rPr lang="en-US" dirty="0" err="1" smtClean="0"/>
              <a:t>одређени</a:t>
            </a:r>
            <a:r>
              <a:rPr lang="sr-Cyrl-RS" dirty="0" smtClean="0"/>
              <a:t> </a:t>
            </a:r>
            <a:r>
              <a:rPr lang="en-US" dirty="0" err="1" smtClean="0"/>
              <a:t>временски</a:t>
            </a:r>
            <a:r>
              <a:rPr lang="sr-Cyrl-RS" dirty="0" smtClean="0"/>
              <a:t> </a:t>
            </a:r>
            <a:r>
              <a:rPr lang="en-US" dirty="0" err="1" smtClean="0"/>
              <a:t>период</a:t>
            </a:r>
            <a:r>
              <a:rPr lang="en-US" dirty="0"/>
              <a:t>, </a:t>
            </a:r>
            <a:r>
              <a:rPr lang="en-US" dirty="0" err="1" smtClean="0"/>
              <a:t>док</a:t>
            </a:r>
            <a:r>
              <a:rPr lang="sr-Cyrl-RS" dirty="0" smtClean="0"/>
              <a:t> </a:t>
            </a:r>
            <a:r>
              <a:rPr lang="en-US" dirty="0" err="1" smtClean="0"/>
              <a:t>је</a:t>
            </a:r>
            <a:r>
              <a:rPr lang="sr-Cyrl-RS" dirty="0" smtClean="0"/>
              <a:t> </a:t>
            </a:r>
            <a:r>
              <a:rPr lang="en-US" dirty="0" err="1" smtClean="0"/>
              <a:t>настанак</a:t>
            </a:r>
            <a:r>
              <a:rPr lang="sr-Cyrl-RS" dirty="0" smtClean="0"/>
              <a:t> </a:t>
            </a:r>
            <a:r>
              <a:rPr lang="en-US" dirty="0" err="1" smtClean="0"/>
              <a:t>хроничних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sr-Cyrl-RS" dirty="0" smtClean="0"/>
              <a:t> </a:t>
            </a:r>
            <a:r>
              <a:rPr lang="en-US" dirty="0" err="1" smtClean="0"/>
              <a:t>обично</a:t>
            </a:r>
            <a:r>
              <a:rPr lang="sr-Cyrl-RS" dirty="0" smtClean="0"/>
              <a:t> </a:t>
            </a:r>
            <a:r>
              <a:rPr lang="en-US" dirty="0" err="1" smtClean="0"/>
              <a:t>постепен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 smtClean="0"/>
              <a:t>онемогу</a:t>
            </a:r>
            <a:r>
              <a:rPr lang="sr-Cyrl-RS" dirty="0" smtClean="0"/>
              <a:t> </a:t>
            </a:r>
            <a:r>
              <a:rPr lang="en-US" dirty="0" err="1" smtClean="0"/>
              <a:t>да</a:t>
            </a:r>
            <a:r>
              <a:rPr lang="sr-Cyrl-RS" dirty="0" smtClean="0"/>
              <a:t> </a:t>
            </a:r>
            <a:r>
              <a:rPr lang="en-US" dirty="0" err="1" smtClean="0"/>
              <a:t>трају</a:t>
            </a:r>
            <a:r>
              <a:rPr lang="sr-Cyrl-RS" dirty="0" smtClean="0"/>
              <a:t> </a:t>
            </a:r>
            <a:r>
              <a:rPr lang="en-US" dirty="0" err="1" smtClean="0"/>
              <a:t>дуго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понекад</a:t>
            </a:r>
            <a:r>
              <a:rPr lang="en-US" dirty="0"/>
              <a:t> и </a:t>
            </a:r>
            <a:r>
              <a:rPr lang="en-US" dirty="0" err="1"/>
              <a:t>цеоживот</a:t>
            </a:r>
            <a:r>
              <a:rPr lang="en-US" dirty="0"/>
              <a:t>). </a:t>
            </a:r>
            <a:r>
              <a:rPr lang="en-US" dirty="0" err="1" smtClean="0"/>
              <a:t>Прелаз</a:t>
            </a:r>
            <a:r>
              <a:rPr lang="sr-Cyrl-RS" dirty="0" smtClean="0"/>
              <a:t> </a:t>
            </a:r>
            <a:r>
              <a:rPr lang="en-US" dirty="0" err="1" smtClean="0"/>
              <a:t>између</a:t>
            </a:r>
            <a:r>
              <a:rPr lang="sr-Cyrl-RS" dirty="0" smtClean="0"/>
              <a:t> </a:t>
            </a:r>
            <a:r>
              <a:rPr lang="en-US" dirty="0" err="1" smtClean="0"/>
              <a:t>ова</a:t>
            </a:r>
            <a:r>
              <a:rPr lang="sr-Cyrl-RS" dirty="0" smtClean="0"/>
              <a:t> </a:t>
            </a:r>
            <a:r>
              <a:rPr lang="en-US" dirty="0" err="1" smtClean="0"/>
              <a:t>два</a:t>
            </a:r>
            <a:r>
              <a:rPr lang="sr-Cyrl-RS" dirty="0" smtClean="0"/>
              <a:t> </a:t>
            </a:r>
            <a:r>
              <a:rPr lang="en-US" dirty="0" err="1" smtClean="0"/>
              <a:t>облика</a:t>
            </a:r>
            <a:r>
              <a:rPr lang="sr-Cyrl-RS" dirty="0" smtClean="0"/>
              <a:t> </a:t>
            </a:r>
            <a:r>
              <a:rPr lang="en-US" dirty="0" err="1" smtClean="0"/>
              <a:t>чине</a:t>
            </a:r>
            <a:r>
              <a:rPr lang="sr-Cyrl-RS" dirty="0" smtClean="0"/>
              <a:t> </a:t>
            </a:r>
            <a:r>
              <a:rPr lang="en-US" b="1" dirty="0" err="1" smtClean="0"/>
              <a:t>субакутне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 smtClean="0"/>
              <a:t>Болест</a:t>
            </a:r>
            <a:r>
              <a:rPr lang="sr-Cyrl-RS" dirty="0" smtClean="0"/>
              <a:t> </a:t>
            </a:r>
            <a:r>
              <a:rPr lang="en-US" dirty="0" err="1" smtClean="0"/>
              <a:t>је</a:t>
            </a:r>
            <a:r>
              <a:rPr lang="sr-Cyrl-RS" dirty="0" smtClean="0"/>
              <a:t> </a:t>
            </a:r>
            <a:r>
              <a:rPr lang="en-US" dirty="0" err="1" smtClean="0"/>
              <a:t>праћена</a:t>
            </a:r>
            <a:r>
              <a:rPr lang="sr-Cyrl-RS" dirty="0" smtClean="0"/>
              <a:t> </a:t>
            </a:r>
            <a:r>
              <a:rPr lang="en-US" dirty="0" err="1" smtClean="0"/>
              <a:t>субјективним</a:t>
            </a:r>
            <a:r>
              <a:rPr lang="sr-Cyrl-RS" dirty="0" smtClean="0"/>
              <a:t> </a:t>
            </a:r>
            <a:r>
              <a:rPr lang="en-US" dirty="0" err="1" smtClean="0"/>
              <a:t>сметњама</a:t>
            </a:r>
            <a:r>
              <a:rPr lang="sr-Cyrl-RS" dirty="0" smtClean="0"/>
              <a:t> </a:t>
            </a:r>
            <a:r>
              <a:rPr lang="en-US" dirty="0" err="1" smtClean="0"/>
              <a:t>или</a:t>
            </a:r>
            <a:r>
              <a:rPr lang="sr-Cyrl-RS" dirty="0" smtClean="0"/>
              <a:t> </a:t>
            </a:r>
            <a:r>
              <a:rPr lang="en-US" b="1" dirty="0" err="1" smtClean="0"/>
              <a:t>симптомима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en-US" dirty="0" err="1" smtClean="0"/>
              <a:t>Symptoma</a:t>
            </a:r>
            <a:r>
              <a:rPr lang="sr-Cyrl-RS" dirty="0" smtClean="0"/>
              <a:t> </a:t>
            </a:r>
            <a:r>
              <a:rPr lang="en-US" dirty="0" err="1" smtClean="0"/>
              <a:t>morbi</a:t>
            </a:r>
            <a:r>
              <a:rPr lang="en-US" dirty="0"/>
              <a:t>) </a:t>
            </a:r>
            <a:r>
              <a:rPr lang="en-US" b="1" dirty="0"/>
              <a:t>и </a:t>
            </a:r>
            <a:r>
              <a:rPr lang="en-US" b="1" dirty="0" err="1"/>
              <a:t>знацима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en-US" dirty="0" err="1" smtClean="0"/>
              <a:t>Signum</a:t>
            </a:r>
            <a:r>
              <a:rPr lang="sr-Cyrl-RS" dirty="0" smtClean="0"/>
              <a:t> </a:t>
            </a:r>
            <a:r>
              <a:rPr lang="en-US" dirty="0" err="1" smtClean="0"/>
              <a:t>morbi</a:t>
            </a:r>
            <a:r>
              <a:rPr lang="en-US" dirty="0"/>
              <a:t>). </a:t>
            </a:r>
            <a:r>
              <a:rPr lang="en-US" dirty="0" err="1" smtClean="0"/>
              <a:t>Уобичајена</a:t>
            </a:r>
            <a:r>
              <a:rPr lang="sr-Cyrl-RS" dirty="0" smtClean="0"/>
              <a:t> </a:t>
            </a:r>
            <a:r>
              <a:rPr lang="en-US" dirty="0" err="1" smtClean="0"/>
              <a:t>је</a:t>
            </a:r>
            <a:r>
              <a:rPr lang="sr-Cyrl-RS" dirty="0" smtClean="0"/>
              <a:t> </a:t>
            </a:r>
            <a:r>
              <a:rPr lang="en-US" dirty="0" err="1" smtClean="0"/>
              <a:t>подела</a:t>
            </a:r>
            <a:r>
              <a:rPr lang="sr-Cyrl-RS" dirty="0" smtClean="0"/>
              <a:t> </a:t>
            </a:r>
            <a:r>
              <a:rPr lang="en-US" dirty="0" err="1" smtClean="0"/>
              <a:t>симптома</a:t>
            </a:r>
            <a:r>
              <a:rPr lang="sr-Cyrl-RS" dirty="0" smtClean="0"/>
              <a:t> </a:t>
            </a:r>
            <a:r>
              <a:rPr lang="en-US" dirty="0" err="1" smtClean="0"/>
              <a:t>на</a:t>
            </a:r>
            <a:r>
              <a:rPr lang="sr-Cyrl-RS" dirty="0" smtClean="0"/>
              <a:t> </a:t>
            </a:r>
            <a:r>
              <a:rPr lang="en-US" b="1" dirty="0" err="1" smtClean="0"/>
              <a:t>неспецифичне</a:t>
            </a:r>
            <a:r>
              <a:rPr lang="en-US" b="1" dirty="0" smtClean="0"/>
              <a:t> </a:t>
            </a:r>
            <a:r>
              <a:rPr lang="en-US" b="1" dirty="0"/>
              <a:t>(</a:t>
            </a:r>
            <a:r>
              <a:rPr lang="en-US" b="1" dirty="0" err="1"/>
              <a:t>опште</a:t>
            </a:r>
            <a:r>
              <a:rPr lang="en-US" dirty="0"/>
              <a:t>) и </a:t>
            </a:r>
            <a:r>
              <a:rPr lang="en-US" b="1" dirty="0" err="1"/>
              <a:t>специфичне</a:t>
            </a:r>
            <a:r>
              <a:rPr lang="en-US" b="1" dirty="0"/>
              <a:t>. </a:t>
            </a:r>
          </a:p>
          <a:p>
            <a:r>
              <a:rPr lang="en-US" dirty="0" err="1" smtClean="0"/>
              <a:t>Први</a:t>
            </a:r>
            <a:r>
              <a:rPr lang="sr-Cyrl-RS" dirty="0" smtClean="0"/>
              <a:t> </a:t>
            </a:r>
            <a:r>
              <a:rPr lang="en-US" dirty="0" err="1" smtClean="0"/>
              <a:t>су</a:t>
            </a:r>
            <a:r>
              <a:rPr lang="sr-Cyrl-RS" dirty="0" smtClean="0"/>
              <a:t> </a:t>
            </a:r>
            <a:r>
              <a:rPr lang="en-US" dirty="0" err="1" smtClean="0"/>
              <a:t>заједнички</a:t>
            </a:r>
            <a:r>
              <a:rPr lang="sr-Cyrl-RS" dirty="0" smtClean="0"/>
              <a:t> </a:t>
            </a:r>
            <a:r>
              <a:rPr lang="en-US" dirty="0" err="1" smtClean="0"/>
              <a:t>за</a:t>
            </a:r>
            <a:r>
              <a:rPr lang="sr-Cyrl-RS" dirty="0" smtClean="0"/>
              <a:t> </a:t>
            </a:r>
            <a:r>
              <a:rPr lang="en-US" dirty="0" err="1" smtClean="0"/>
              <a:t>широку</a:t>
            </a:r>
            <a:r>
              <a:rPr lang="sr-Cyrl-RS" dirty="0" smtClean="0"/>
              <a:t> </a:t>
            </a:r>
            <a:r>
              <a:rPr lang="en-US" dirty="0" err="1" smtClean="0"/>
              <a:t>лепезу</a:t>
            </a:r>
            <a:r>
              <a:rPr lang="sr-Cyrl-RS" dirty="0" smtClean="0"/>
              <a:t> </a:t>
            </a:r>
            <a:r>
              <a:rPr lang="en-US" dirty="0" err="1" smtClean="0"/>
              <a:t>обољења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умор</a:t>
            </a:r>
            <a:r>
              <a:rPr lang="en-US" dirty="0"/>
              <a:t>, </a:t>
            </a:r>
            <a:r>
              <a:rPr lang="en-US" dirty="0" err="1" smtClean="0"/>
              <a:t>повишена</a:t>
            </a:r>
            <a:r>
              <a:rPr lang="sr-Cyrl-RS" dirty="0" smtClean="0"/>
              <a:t> </a:t>
            </a:r>
            <a:r>
              <a:rPr lang="en-US" dirty="0" err="1" smtClean="0"/>
              <a:t>температура</a:t>
            </a:r>
            <a:r>
              <a:rPr lang="en-US" dirty="0"/>
              <a:t>, </a:t>
            </a:r>
            <a:r>
              <a:rPr lang="en-US" dirty="0" err="1"/>
              <a:t>главобоља</a:t>
            </a:r>
            <a:r>
              <a:rPr lang="en-US" dirty="0"/>
              <a:t>), </a:t>
            </a:r>
            <a:r>
              <a:rPr lang="en-US" dirty="0" err="1" smtClean="0"/>
              <a:t>док</a:t>
            </a:r>
            <a:r>
              <a:rPr lang="sr-Cyrl-RS" dirty="0" smtClean="0"/>
              <a:t>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dirty="0" err="1" smtClean="0"/>
              <a:t>други</a:t>
            </a:r>
            <a:r>
              <a:rPr lang="sr-Cyrl-RS" dirty="0" smtClean="0"/>
              <a:t> </a:t>
            </a:r>
            <a:r>
              <a:rPr lang="en-US" dirty="0" err="1" smtClean="0"/>
              <a:t>јављају</a:t>
            </a:r>
            <a:r>
              <a:rPr lang="sr-Cyrl-RS" dirty="0" smtClean="0"/>
              <a:t> </a:t>
            </a:r>
            <a:r>
              <a:rPr lang="en-US" dirty="0" err="1" smtClean="0"/>
              <a:t>само</a:t>
            </a:r>
            <a:r>
              <a:rPr lang="sr-Cyrl-RS" dirty="0" smtClean="0"/>
              <a:t> </a:t>
            </a:r>
            <a:r>
              <a:rPr lang="en-US" dirty="0" err="1" smtClean="0"/>
              <a:t>код</a:t>
            </a:r>
            <a:r>
              <a:rPr lang="sr-Cyrl-RS" dirty="0" smtClean="0"/>
              <a:t> </a:t>
            </a:r>
            <a:r>
              <a:rPr lang="en-US" dirty="0" err="1" smtClean="0"/>
              <a:t>једне</a:t>
            </a:r>
            <a:r>
              <a:rPr lang="sr-Cyrl-RS" dirty="0" smtClean="0"/>
              <a:t>  </a:t>
            </a:r>
            <a:r>
              <a:rPr lang="en-US" dirty="0" err="1" smtClean="0"/>
              <a:t>или</a:t>
            </a:r>
            <a:r>
              <a:rPr lang="sr-Cyrl-RS" dirty="0" smtClean="0"/>
              <a:t> </a:t>
            </a:r>
            <a:r>
              <a:rPr lang="en-US" dirty="0" err="1" smtClean="0"/>
              <a:t>пак</a:t>
            </a:r>
            <a:r>
              <a:rPr lang="sr-Cyrl-RS" dirty="0" smtClean="0"/>
              <a:t> </a:t>
            </a:r>
            <a:r>
              <a:rPr lang="en-US" dirty="0" err="1" smtClean="0"/>
              <a:t>мањег</a:t>
            </a:r>
            <a:r>
              <a:rPr lang="sr-Cyrl-RS" dirty="0" smtClean="0"/>
              <a:t> </a:t>
            </a:r>
            <a:r>
              <a:rPr lang="en-US" dirty="0" err="1" smtClean="0"/>
              <a:t>броја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en-US" dirty="0"/>
              <a:t>.</a:t>
            </a:r>
          </a:p>
          <a:p>
            <a:r>
              <a:rPr lang="en-US" dirty="0" err="1" smtClean="0"/>
              <a:t>Патогномонични</a:t>
            </a:r>
            <a:r>
              <a:rPr lang="sr-Cyrl-RS" dirty="0" smtClean="0"/>
              <a:t>  </a:t>
            </a:r>
            <a:r>
              <a:rPr lang="en-US" dirty="0" err="1" smtClean="0"/>
              <a:t>симптоми</a:t>
            </a:r>
            <a:r>
              <a:rPr lang="sr-Cyrl-RS" dirty="0" smtClean="0"/>
              <a:t> </a:t>
            </a:r>
            <a:r>
              <a:rPr lang="en-US" dirty="0" err="1" smtClean="0"/>
              <a:t>су</a:t>
            </a:r>
            <a:r>
              <a:rPr lang="sr-Cyrl-RS" dirty="0" smtClean="0"/>
              <a:t> </a:t>
            </a:r>
            <a:r>
              <a:rPr lang="en-US" dirty="0" err="1" smtClean="0"/>
              <a:t>изразито</a:t>
            </a:r>
            <a:r>
              <a:rPr lang="sr-Cyrl-RS" dirty="0" smtClean="0"/>
              <a:t> </a:t>
            </a:r>
            <a:r>
              <a:rPr lang="en-US" dirty="0" err="1" smtClean="0"/>
              <a:t>специфични</a:t>
            </a:r>
            <a:r>
              <a:rPr lang="sr-Cyrl-RS" dirty="0" smtClean="0"/>
              <a:t> </a:t>
            </a:r>
            <a:r>
              <a:rPr lang="en-US" dirty="0" err="1" smtClean="0"/>
              <a:t>за</a:t>
            </a:r>
            <a:r>
              <a:rPr lang="sr-Cyrl-RS" dirty="0" smtClean="0"/>
              <a:t> </a:t>
            </a:r>
            <a:r>
              <a:rPr lang="en-US" dirty="0" err="1" smtClean="0"/>
              <a:t>поједине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 smtClean="0"/>
              <a:t>њихово</a:t>
            </a:r>
            <a:r>
              <a:rPr lang="sr-Cyrl-RS" dirty="0" smtClean="0"/>
              <a:t> </a:t>
            </a:r>
            <a:r>
              <a:rPr lang="en-US" dirty="0" err="1" smtClean="0"/>
              <a:t>присуство</a:t>
            </a:r>
            <a:r>
              <a:rPr lang="sr-Cyrl-RS" dirty="0" smtClean="0"/>
              <a:t> </a:t>
            </a:r>
            <a:r>
              <a:rPr lang="en-US" dirty="0" err="1" smtClean="0"/>
              <a:t>омогућава</a:t>
            </a:r>
            <a:r>
              <a:rPr lang="sr-Cyrl-RS" dirty="0" smtClean="0"/>
              <a:t> </a:t>
            </a:r>
            <a:r>
              <a:rPr lang="en-US" dirty="0" err="1" smtClean="0"/>
              <a:t>лако</a:t>
            </a:r>
            <a:r>
              <a:rPr lang="sr-Cyrl-RS" dirty="0" smtClean="0"/>
              <a:t> </a:t>
            </a:r>
            <a:r>
              <a:rPr lang="en-US" dirty="0" err="1" smtClean="0"/>
              <a:t>постављање</a:t>
            </a:r>
            <a:r>
              <a:rPr lang="sr-Cyrl-RS" dirty="0" smtClean="0"/>
              <a:t> </a:t>
            </a:r>
            <a:r>
              <a:rPr lang="en-US" dirty="0" err="1" smtClean="0"/>
              <a:t>дијагнозе</a:t>
            </a:r>
            <a:r>
              <a:rPr lang="en-US" dirty="0"/>
              <a:t>. У </a:t>
            </a:r>
            <a:r>
              <a:rPr lang="en-US" dirty="0" err="1" smtClean="0"/>
              <a:t>знакове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sr-Cyrl-RS" dirty="0" smtClean="0"/>
              <a:t>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dirty="0" err="1" smtClean="0"/>
              <a:t>убрајају</a:t>
            </a:r>
            <a:r>
              <a:rPr lang="sr-Cyrl-RS" dirty="0" smtClean="0"/>
              <a:t> </a:t>
            </a:r>
            <a:r>
              <a:rPr lang="en-US" dirty="0" err="1" smtClean="0"/>
              <a:t>осипи</a:t>
            </a:r>
            <a:r>
              <a:rPr lang="en-US" dirty="0"/>
              <a:t>, </a:t>
            </a:r>
            <a:r>
              <a:rPr lang="en-US" dirty="0" err="1"/>
              <a:t>црвенила</a:t>
            </a:r>
            <a:r>
              <a:rPr lang="en-US" dirty="0"/>
              <a:t>, </a:t>
            </a:r>
            <a:r>
              <a:rPr lang="en-US" dirty="0" err="1"/>
              <a:t>отоци</a:t>
            </a:r>
            <a:r>
              <a:rPr lang="en-US" dirty="0"/>
              <a:t>, </a:t>
            </a:r>
            <a:r>
              <a:rPr lang="en-US" dirty="0" err="1"/>
              <a:t>жутица</a:t>
            </a:r>
            <a:r>
              <a:rPr lang="en-US" dirty="0"/>
              <a:t>, </a:t>
            </a:r>
            <a:r>
              <a:rPr lang="en-US" dirty="0" err="1" smtClean="0"/>
              <a:t>увећање</a:t>
            </a:r>
            <a:r>
              <a:rPr lang="sr-Cyrl-RS" dirty="0" smtClean="0"/>
              <a:t> </a:t>
            </a:r>
            <a:r>
              <a:rPr lang="en-US" dirty="0" err="1" smtClean="0"/>
              <a:t>крајника</a:t>
            </a:r>
            <a:r>
              <a:rPr lang="sr-Cyrl-RS" dirty="0" smtClean="0"/>
              <a:t> </a:t>
            </a:r>
            <a:r>
              <a:rPr lang="en-US" dirty="0" err="1" smtClean="0"/>
              <a:t>итд</a:t>
            </a:r>
            <a:r>
              <a:rPr lang="en-US" dirty="0"/>
              <a:t>.</a:t>
            </a:r>
          </a:p>
          <a:p>
            <a:r>
              <a:rPr lang="en-US" dirty="0" err="1"/>
              <a:t>Синдром</a:t>
            </a:r>
            <a:r>
              <a:rPr lang="en-US" dirty="0"/>
              <a:t> 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en-US" dirty="0" err="1"/>
              <a:t>syndroma</a:t>
            </a:r>
            <a:r>
              <a:rPr lang="en-US" dirty="0"/>
              <a:t>) </a:t>
            </a:r>
            <a:r>
              <a:rPr lang="en-US" dirty="0" err="1" smtClean="0"/>
              <a:t>представља</a:t>
            </a:r>
            <a:r>
              <a:rPr lang="sr-Cyrl-RS" dirty="0" smtClean="0"/>
              <a:t> </a:t>
            </a:r>
            <a:r>
              <a:rPr lang="en-US" dirty="0" err="1" smtClean="0"/>
              <a:t>скуп</a:t>
            </a:r>
            <a:r>
              <a:rPr lang="sr-Cyrl-RS" dirty="0" smtClean="0"/>
              <a:t> </a:t>
            </a:r>
            <a:r>
              <a:rPr lang="en-US" dirty="0" err="1" smtClean="0"/>
              <a:t>различитих</a:t>
            </a:r>
            <a:r>
              <a:rPr lang="sr-Cyrl-RS" dirty="0" smtClean="0"/>
              <a:t> </a:t>
            </a:r>
            <a:r>
              <a:rPr lang="en-US" dirty="0" err="1" smtClean="0"/>
              <a:t>симптома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/>
              <a:t>знакова</a:t>
            </a:r>
            <a:r>
              <a:rPr lang="en-US" dirty="0"/>
              <a:t>, </a:t>
            </a:r>
            <a:r>
              <a:rPr lang="en-US" dirty="0" err="1" smtClean="0"/>
              <a:t>који</a:t>
            </a:r>
            <a:r>
              <a:rPr lang="sr-Cyrl-RS" dirty="0" smtClean="0"/>
              <a:t>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dirty="0" err="1" smtClean="0"/>
              <a:t>појављују</a:t>
            </a:r>
            <a:r>
              <a:rPr lang="sr-Cyrl-RS" dirty="0" smtClean="0"/>
              <a:t> </a:t>
            </a:r>
            <a:r>
              <a:rPr lang="en-US" dirty="0" err="1" smtClean="0"/>
              <a:t>као</a:t>
            </a:r>
            <a:r>
              <a:rPr lang="sr-Cyrl-RS" dirty="0" smtClean="0"/>
              <a:t> </a:t>
            </a:r>
            <a:r>
              <a:rPr lang="en-US" dirty="0" err="1" smtClean="0"/>
              <a:t>једна</a:t>
            </a:r>
            <a:r>
              <a:rPr lang="sr-Cyrl-RS" dirty="0" smtClean="0"/>
              <a:t> </a:t>
            </a:r>
            <a:r>
              <a:rPr lang="en-US" dirty="0" err="1" smtClean="0"/>
              <a:t>клиничка</a:t>
            </a:r>
            <a:r>
              <a:rPr lang="sr-Cyrl-RS" dirty="0" smtClean="0"/>
              <a:t> </a:t>
            </a:r>
            <a:r>
              <a:rPr lang="en-US" dirty="0" err="1" smtClean="0"/>
              <a:t>слика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Исход</a:t>
            </a:r>
            <a:r>
              <a:rPr lang="sr-Cyrl-RS" b="1" dirty="0" smtClean="0"/>
              <a:t> </a:t>
            </a:r>
            <a:r>
              <a:rPr lang="en-US" b="1" dirty="0" err="1" smtClean="0"/>
              <a:t>болести</a:t>
            </a:r>
            <a:r>
              <a:rPr lang="sr-Cyrl-RS" b="1" dirty="0" smtClean="0"/>
              <a:t> </a:t>
            </a:r>
            <a:r>
              <a:rPr lang="en-US" b="1" dirty="0" err="1" smtClean="0"/>
              <a:t>може</a:t>
            </a:r>
            <a:r>
              <a:rPr lang="sr-Cyrl-RS" b="1" dirty="0" smtClean="0"/>
              <a:t> </a:t>
            </a:r>
            <a:r>
              <a:rPr lang="en-US" b="1" dirty="0" err="1" smtClean="0"/>
              <a:t>бити</a:t>
            </a:r>
            <a:r>
              <a:rPr lang="sr-Cyrl-RS" b="1" dirty="0" smtClean="0"/>
              <a:t> </a:t>
            </a:r>
            <a:r>
              <a:rPr lang="en-US" b="1" dirty="0" err="1" smtClean="0"/>
              <a:t>тројак</a:t>
            </a:r>
            <a:r>
              <a:rPr lang="en-US" b="1" dirty="0"/>
              <a:t>: 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 smtClean="0"/>
              <a:t>И</a:t>
            </a:r>
            <a:r>
              <a:rPr lang="en-US" b="1" dirty="0" err="1" smtClean="0"/>
              <a:t>злечење</a:t>
            </a:r>
            <a:r>
              <a:rPr lang="sr-Cyrl-RS" b="1" dirty="0" smtClean="0"/>
              <a:t> </a:t>
            </a:r>
            <a:r>
              <a:rPr lang="en-US" b="1" dirty="0" err="1" smtClean="0"/>
              <a:t>без</a:t>
            </a:r>
            <a:r>
              <a:rPr lang="sr-Cyrl-RS" b="1" dirty="0" smtClean="0"/>
              <a:t> </a:t>
            </a:r>
            <a:r>
              <a:rPr lang="en-US" b="1" dirty="0" err="1" smtClean="0"/>
              <a:t>последица</a:t>
            </a:r>
            <a:r>
              <a:rPr lang="en-US" b="1" dirty="0" smtClean="0"/>
              <a:t> </a:t>
            </a:r>
            <a:r>
              <a:rPr lang="en-US" dirty="0"/>
              <a:t>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en-US" dirty="0" err="1"/>
              <a:t>sanatio</a:t>
            </a:r>
            <a:r>
              <a:rPr lang="en-US" dirty="0"/>
              <a:t> ad </a:t>
            </a:r>
            <a:r>
              <a:rPr lang="en-US" dirty="0" err="1"/>
              <a:t>integrum</a:t>
            </a:r>
            <a:r>
              <a:rPr lang="en-US" dirty="0"/>
              <a:t>), </a:t>
            </a:r>
          </a:p>
          <a:p>
            <a:r>
              <a:rPr lang="sr-Cyrl-RS" b="1" dirty="0" smtClean="0"/>
              <a:t>И</a:t>
            </a:r>
            <a:r>
              <a:rPr lang="en-US" b="1" dirty="0" err="1" smtClean="0"/>
              <a:t>злечење</a:t>
            </a:r>
            <a:r>
              <a:rPr lang="sr-Cyrl-RS" b="1" dirty="0" smtClean="0"/>
              <a:t> </a:t>
            </a:r>
            <a:r>
              <a:rPr lang="en-US" b="1" dirty="0" err="1" smtClean="0"/>
              <a:t>са</a:t>
            </a:r>
            <a:r>
              <a:rPr lang="sr-Cyrl-RS" b="1" dirty="0" smtClean="0"/>
              <a:t> </a:t>
            </a:r>
            <a:r>
              <a:rPr lang="en-US" b="1" dirty="0" err="1" smtClean="0"/>
              <a:t>извесним</a:t>
            </a:r>
            <a:r>
              <a:rPr lang="sr-Cyrl-RS" b="1" dirty="0" smtClean="0"/>
              <a:t> </a:t>
            </a:r>
            <a:r>
              <a:rPr lang="en-US" b="1" dirty="0" err="1" smtClean="0"/>
              <a:t>променама</a:t>
            </a:r>
            <a:r>
              <a:rPr lang="en-US" b="1" dirty="0" smtClean="0"/>
              <a:t> </a:t>
            </a:r>
            <a:r>
              <a:rPr lang="en-US" b="1" dirty="0"/>
              <a:t>и </a:t>
            </a:r>
            <a:r>
              <a:rPr lang="en-US" b="1" dirty="0" err="1"/>
              <a:t>последицама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лат</a:t>
            </a:r>
            <a:r>
              <a:rPr lang="en-US" dirty="0"/>
              <a:t>. residua </a:t>
            </a:r>
            <a:r>
              <a:rPr lang="en-US" dirty="0" err="1"/>
              <a:t>morbi</a:t>
            </a:r>
            <a:r>
              <a:rPr lang="en-US" dirty="0"/>
              <a:t>) и</a:t>
            </a:r>
          </a:p>
          <a:p>
            <a:r>
              <a:rPr lang="en-US" b="1" dirty="0" err="1"/>
              <a:t>смрт</a:t>
            </a:r>
            <a:r>
              <a:rPr lang="en-US" dirty="0"/>
              <a:t> 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sr-Cyrl-RS" dirty="0"/>
              <a:t>е</a:t>
            </a:r>
            <a:r>
              <a:rPr lang="en-US" dirty="0" err="1" smtClean="0"/>
              <a:t>xitus</a:t>
            </a:r>
            <a:r>
              <a:rPr lang="sr-Cyrl-RS" dirty="0" smtClean="0"/>
              <a:t> </a:t>
            </a:r>
            <a:r>
              <a:rPr lang="en-US" dirty="0" err="1" smtClean="0"/>
              <a:t>letalis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pic>
        <p:nvPicPr>
          <p:cNvPr id="3074" name="Picture 2" descr="C:\Users\User\Desktop\кокош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857760"/>
            <a:ext cx="2943225" cy="1552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Као</a:t>
            </a:r>
            <a:r>
              <a:rPr lang="sr-Cyrl-RS" dirty="0" smtClean="0"/>
              <a:t> </a:t>
            </a:r>
            <a:r>
              <a:rPr lang="en-US" dirty="0" err="1" smtClean="0"/>
              <a:t>резултат</a:t>
            </a:r>
            <a:r>
              <a:rPr lang="sr-Cyrl-RS" dirty="0" smtClean="0"/>
              <a:t> </a:t>
            </a:r>
            <a:r>
              <a:rPr lang="en-US" dirty="0" err="1" smtClean="0"/>
              <a:t>основне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sr-Cyrl-RS" dirty="0" smtClean="0"/>
              <a:t>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dirty="0" err="1" smtClean="0"/>
              <a:t>могу</a:t>
            </a:r>
            <a:r>
              <a:rPr lang="sr-Cyrl-RS" dirty="0" smtClean="0"/>
              <a:t> </a:t>
            </a:r>
            <a:r>
              <a:rPr lang="en-US" dirty="0" err="1" smtClean="0"/>
              <a:t>јавити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/>
              <a:t>друга</a:t>
            </a:r>
            <a:r>
              <a:rPr lang="en-US" dirty="0"/>
              <a:t>, </a:t>
            </a:r>
            <a:r>
              <a:rPr lang="en-US" dirty="0" err="1" smtClean="0"/>
              <a:t>још</a:t>
            </a:r>
            <a:r>
              <a:rPr lang="sr-Cyrl-RS" dirty="0" smtClean="0"/>
              <a:t> </a:t>
            </a:r>
            <a:r>
              <a:rPr lang="en-US" dirty="0" err="1" smtClean="0"/>
              <a:t>тежа</a:t>
            </a:r>
            <a:r>
              <a:rPr lang="sr-Cyrl-RS" dirty="0" smtClean="0"/>
              <a:t> </a:t>
            </a:r>
            <a:r>
              <a:rPr lang="en-US" dirty="0" err="1" smtClean="0"/>
              <a:t>обољења</a:t>
            </a:r>
            <a:r>
              <a:rPr lang="sr-Cyrl-RS" dirty="0" smtClean="0"/>
              <a:t> </a:t>
            </a:r>
            <a:r>
              <a:rPr lang="en-US" dirty="0" err="1" smtClean="0"/>
              <a:t>која</a:t>
            </a:r>
            <a:r>
              <a:rPr lang="sr-Cyrl-RS" dirty="0" smtClean="0"/>
              <a:t>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dirty="0" err="1" smtClean="0"/>
              <a:t>називају</a:t>
            </a:r>
            <a:r>
              <a:rPr lang="sr-Cyrl-RS" dirty="0" smtClean="0"/>
              <a:t> </a:t>
            </a:r>
            <a:r>
              <a:rPr lang="en-US" b="1" dirty="0" err="1" smtClean="0"/>
              <a:t>компликација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en-US" dirty="0" err="1"/>
              <a:t>complicatio</a:t>
            </a:r>
            <a:r>
              <a:rPr lang="en-US" dirty="0"/>
              <a:t>). </a:t>
            </a:r>
          </a:p>
          <a:p>
            <a:r>
              <a:rPr lang="en-US" dirty="0" err="1" smtClean="0"/>
              <a:t>Поновно</a:t>
            </a:r>
            <a:r>
              <a:rPr lang="sr-Cyrl-RS" dirty="0" smtClean="0"/>
              <a:t> </a:t>
            </a:r>
            <a:r>
              <a:rPr lang="en-US" dirty="0" err="1" smtClean="0"/>
              <a:t>јављање</a:t>
            </a:r>
            <a:r>
              <a:rPr lang="sr-Cyrl-RS" dirty="0" smtClean="0"/>
              <a:t> </a:t>
            </a:r>
            <a:r>
              <a:rPr lang="en-US" dirty="0" err="1" smtClean="0"/>
              <a:t>исте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sr-Cyrl-RS" dirty="0" smtClean="0"/>
              <a:t>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dirty="0" err="1" smtClean="0"/>
              <a:t>назива</a:t>
            </a:r>
            <a:r>
              <a:rPr lang="sr-Cyrl-RS" dirty="0" smtClean="0"/>
              <a:t> </a:t>
            </a:r>
            <a:r>
              <a:rPr lang="en-US" b="1" dirty="0" err="1" smtClean="0"/>
              <a:t>рецидив</a:t>
            </a:r>
            <a:r>
              <a:rPr lang="sr-Cyrl-RS" dirty="0" smtClean="0"/>
              <a:t> </a:t>
            </a:r>
            <a:r>
              <a:rPr lang="en-US" dirty="0" err="1" smtClean="0"/>
              <a:t>или</a:t>
            </a:r>
            <a:r>
              <a:rPr lang="sr-Cyrl-RS" dirty="0" smtClean="0"/>
              <a:t> </a:t>
            </a:r>
            <a:r>
              <a:rPr lang="en-US" b="1" dirty="0" err="1" smtClean="0"/>
              <a:t>релапс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en-US" dirty="0" err="1"/>
              <a:t>recidivum</a:t>
            </a:r>
            <a:r>
              <a:rPr lang="en-US" dirty="0"/>
              <a:t>, </a:t>
            </a:r>
            <a:r>
              <a:rPr lang="en-US" dirty="0" err="1"/>
              <a:t>relapsus</a:t>
            </a:r>
            <a:r>
              <a:rPr lang="en-US" dirty="0"/>
              <a:t>). </a:t>
            </a:r>
          </a:p>
          <a:p>
            <a:r>
              <a:rPr lang="en-US" dirty="0" err="1" smtClean="0"/>
              <a:t>Термин</a:t>
            </a:r>
            <a:r>
              <a:rPr lang="sr-Cyrl-RS" dirty="0" smtClean="0"/>
              <a:t> </a:t>
            </a:r>
            <a:r>
              <a:rPr lang="en-US" b="1" dirty="0" err="1" smtClean="0"/>
              <a:t>ремисија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en-US" dirty="0" err="1"/>
              <a:t>remissio</a:t>
            </a:r>
            <a:r>
              <a:rPr lang="en-US" dirty="0"/>
              <a:t>) </a:t>
            </a:r>
            <a:r>
              <a:rPr lang="en-US" dirty="0" err="1" smtClean="0"/>
              <a:t>означава</a:t>
            </a:r>
            <a:r>
              <a:rPr lang="sr-Cyrl-RS" dirty="0" smtClean="0"/>
              <a:t> </a:t>
            </a:r>
            <a:r>
              <a:rPr lang="en-US" dirty="0" err="1" smtClean="0"/>
              <a:t>привидно</a:t>
            </a:r>
            <a:r>
              <a:rPr lang="sr-Cyrl-RS" dirty="0" smtClean="0"/>
              <a:t> </a:t>
            </a:r>
            <a:r>
              <a:rPr lang="en-US" dirty="0" err="1" smtClean="0"/>
              <a:t>излечење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en-US" dirty="0"/>
              <a:t>, а </a:t>
            </a:r>
            <a:r>
              <a:rPr lang="en-US" dirty="0" err="1" smtClean="0"/>
              <a:t>непотпуно</a:t>
            </a:r>
            <a:r>
              <a:rPr lang="sr-Cyrl-RS" dirty="0" smtClean="0"/>
              <a:t> </a:t>
            </a:r>
            <a:r>
              <a:rPr lang="en-US" dirty="0" err="1" smtClean="0"/>
              <a:t>излечење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 smtClean="0"/>
              <a:t>период</a:t>
            </a:r>
            <a:r>
              <a:rPr lang="sr-Cyrl-RS" dirty="0" smtClean="0"/>
              <a:t> </a:t>
            </a:r>
            <a:r>
              <a:rPr lang="en-US" dirty="0" err="1" smtClean="0"/>
              <a:t>опоравка</a:t>
            </a:r>
            <a:r>
              <a:rPr lang="sr-Cyrl-RS" dirty="0" smtClean="0"/>
              <a:t> </a:t>
            </a:r>
            <a:r>
              <a:rPr lang="en-US" dirty="0" err="1" smtClean="0"/>
              <a:t>се</a:t>
            </a:r>
            <a:r>
              <a:rPr lang="sr-Cyrl-RS" dirty="0" smtClean="0"/>
              <a:t> </a:t>
            </a:r>
            <a:r>
              <a:rPr lang="en-US" dirty="0" err="1" smtClean="0"/>
              <a:t>зове</a:t>
            </a:r>
            <a:r>
              <a:rPr lang="sr-Cyrl-RS" dirty="0" smtClean="0"/>
              <a:t> </a:t>
            </a:r>
            <a:r>
              <a:rPr lang="en-US" b="1" dirty="0" err="1" smtClean="0"/>
              <a:t>реконвалесценција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en-US" dirty="0" err="1"/>
              <a:t>reconvalescentio</a:t>
            </a:r>
            <a:r>
              <a:rPr lang="en-US" dirty="0"/>
              <a:t>).</a:t>
            </a:r>
          </a:p>
          <a:p>
            <a:r>
              <a:rPr lang="en-US" b="1" dirty="0" err="1"/>
              <a:t>Рехабилитација</a:t>
            </a:r>
            <a:r>
              <a:rPr lang="en-US" dirty="0"/>
              <a:t> (</a:t>
            </a:r>
            <a:r>
              <a:rPr lang="en-US" dirty="0" err="1"/>
              <a:t>лат</a:t>
            </a:r>
            <a:r>
              <a:rPr lang="en-US" dirty="0"/>
              <a:t>. </a:t>
            </a:r>
            <a:r>
              <a:rPr lang="en-US" dirty="0" err="1"/>
              <a:t>rehabilitatio</a:t>
            </a:r>
            <a:r>
              <a:rPr lang="en-US" dirty="0"/>
              <a:t>) </a:t>
            </a:r>
            <a:r>
              <a:rPr lang="en-US" dirty="0" err="1" smtClean="0"/>
              <a:t>представља</a:t>
            </a:r>
            <a:r>
              <a:rPr lang="sr-Cyrl-RS" dirty="0" smtClean="0"/>
              <a:t> </a:t>
            </a:r>
            <a:r>
              <a:rPr lang="en-US" dirty="0" err="1" smtClean="0"/>
              <a:t>отклањање</a:t>
            </a:r>
            <a:r>
              <a:rPr lang="sr-Cyrl-RS" dirty="0" smtClean="0"/>
              <a:t> </a:t>
            </a:r>
            <a:r>
              <a:rPr lang="en-US" dirty="0" err="1" smtClean="0"/>
              <a:t>или</a:t>
            </a:r>
            <a:r>
              <a:rPr lang="sr-Cyrl-RS" dirty="0" smtClean="0"/>
              <a:t> </a:t>
            </a:r>
            <a:r>
              <a:rPr lang="en-US" dirty="0" err="1" smtClean="0"/>
              <a:t>ублажавање</a:t>
            </a:r>
            <a:r>
              <a:rPr lang="sr-Cyrl-RS" dirty="0" smtClean="0"/>
              <a:t> </a:t>
            </a:r>
            <a:r>
              <a:rPr lang="en-US" dirty="0" err="1" smtClean="0"/>
              <a:t>извесних</a:t>
            </a:r>
            <a:r>
              <a:rPr lang="sr-Cyrl-RS" dirty="0" smtClean="0"/>
              <a:t> </a:t>
            </a:r>
            <a:r>
              <a:rPr lang="en-US" dirty="0" err="1" smtClean="0"/>
              <a:t>поремећаја</a:t>
            </a:r>
            <a:r>
              <a:rPr lang="en-US" dirty="0"/>
              <a:t>, </a:t>
            </a:r>
            <a:r>
              <a:rPr lang="en-US" dirty="0" err="1" smtClean="0"/>
              <a:t>који</a:t>
            </a:r>
            <a:r>
              <a:rPr lang="sr-Cyrl-RS" dirty="0" smtClean="0"/>
              <a:t> </a:t>
            </a:r>
            <a:r>
              <a:rPr lang="en-US" dirty="0" err="1" smtClean="0"/>
              <a:t>настају</a:t>
            </a:r>
            <a:r>
              <a:rPr lang="sr-Cyrl-RS" dirty="0" smtClean="0"/>
              <a:t> </a:t>
            </a:r>
            <a:r>
              <a:rPr lang="en-US" dirty="0" err="1" smtClean="0"/>
              <a:t>као</a:t>
            </a:r>
            <a:r>
              <a:rPr lang="sr-Cyrl-RS" dirty="0" smtClean="0"/>
              <a:t> </a:t>
            </a:r>
            <a:r>
              <a:rPr lang="en-US" dirty="0" err="1" smtClean="0"/>
              <a:t>резултат</a:t>
            </a:r>
            <a:r>
              <a:rPr lang="sr-Cyrl-RS" dirty="0" smtClean="0"/>
              <a:t> </a:t>
            </a:r>
            <a:r>
              <a:rPr lang="en-US" dirty="0" err="1" smtClean="0"/>
              <a:t>болести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Болести</a:t>
            </a:r>
            <a:r>
              <a:rPr lang="sr-Cyrl-RS" b="1" dirty="0" smtClean="0"/>
              <a:t> </a:t>
            </a:r>
            <a:r>
              <a:rPr lang="en-US" b="1" dirty="0" err="1" smtClean="0"/>
              <a:t>домаћих</a:t>
            </a:r>
            <a:r>
              <a:rPr lang="sr-Cyrl-RS" b="1" dirty="0" smtClean="0"/>
              <a:t> </a:t>
            </a:r>
            <a:r>
              <a:rPr lang="en-US" b="1" dirty="0" err="1" smtClean="0"/>
              <a:t>животиња</a:t>
            </a:r>
            <a:r>
              <a:rPr lang="sr-Cyrl-RS" b="1" dirty="0" smtClean="0"/>
              <a:t> </a:t>
            </a:r>
            <a:br>
              <a:rPr lang="sr-Cyrl-RS" b="1" dirty="0" smtClean="0"/>
            </a:br>
            <a:r>
              <a:rPr lang="en-US" sz="4000" b="1" dirty="0" err="1" smtClean="0">
                <a:solidFill>
                  <a:srgbClr val="C00000"/>
                </a:solidFill>
              </a:rPr>
              <a:t>не</a:t>
            </a:r>
            <a:r>
              <a:rPr lang="sr-Cyrl-R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разликују</a:t>
            </a:r>
            <a:r>
              <a:rPr lang="sr-Cyrl-R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се</a:t>
            </a:r>
            <a:r>
              <a:rPr lang="sr-Cyrl-R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пуно</a:t>
            </a:r>
            <a:r>
              <a:rPr lang="sr-Cyrl-R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од</a:t>
            </a:r>
            <a:r>
              <a:rPr lang="sr-Cyrl-R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болести</a:t>
            </a:r>
            <a:r>
              <a:rPr lang="sr-Cyrl-R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људи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8715404" cy="4911741"/>
          </a:xfrm>
        </p:spPr>
        <p:txBody>
          <a:bodyPr>
            <a:normAutofit/>
          </a:bodyPr>
          <a:lstStyle/>
          <a:p>
            <a:r>
              <a:rPr lang="en-US" sz="1700" dirty="0" err="1" smtClean="0"/>
              <a:t>Многе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су</a:t>
            </a:r>
            <a:r>
              <a:rPr lang="sr-Cyrl-RS" sz="1700" dirty="0" smtClean="0"/>
              <a:t> </a:t>
            </a:r>
            <a:r>
              <a:rPr lang="en-US" sz="1700" dirty="0" err="1" smtClean="0"/>
              <a:t>заједничке</a:t>
            </a:r>
            <a:r>
              <a:rPr lang="en-US" sz="1700" dirty="0" smtClean="0"/>
              <a:t> </a:t>
            </a:r>
            <a:r>
              <a:rPr lang="en-US" sz="1700" dirty="0"/>
              <a:t>и </a:t>
            </a:r>
            <a:r>
              <a:rPr lang="en-US" sz="1700" dirty="0" err="1" smtClean="0"/>
              <a:t>често</a:t>
            </a:r>
            <a:r>
              <a:rPr lang="sr-Cyrl-RS" sz="1700" dirty="0" smtClean="0"/>
              <a:t> </a:t>
            </a:r>
            <a:r>
              <a:rPr lang="en-US" sz="1700" dirty="0" err="1" smtClean="0"/>
              <a:t>се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преносе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од</a:t>
            </a:r>
            <a:r>
              <a:rPr lang="sr-Cyrl-RS" sz="1700" dirty="0" smtClean="0"/>
              <a:t> </a:t>
            </a:r>
            <a:r>
              <a:rPr lang="en-US" sz="1700" dirty="0" err="1" smtClean="0"/>
              <a:t>животиња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на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људе</a:t>
            </a:r>
            <a:r>
              <a:rPr lang="en-US" sz="1700" dirty="0" smtClean="0"/>
              <a:t> </a:t>
            </a:r>
            <a:r>
              <a:rPr lang="en-US" sz="1700" dirty="0"/>
              <a:t>(</a:t>
            </a:r>
            <a:r>
              <a:rPr lang="en-US" sz="1700" dirty="0" err="1"/>
              <a:t>тзв</a:t>
            </a:r>
            <a:r>
              <a:rPr lang="en-US" sz="1700" dirty="0"/>
              <a:t>. </a:t>
            </a:r>
            <a:r>
              <a:rPr lang="en-US" sz="1700" b="1" dirty="0" err="1"/>
              <a:t>зоонозе</a:t>
            </a:r>
            <a:r>
              <a:rPr lang="en-US" sz="1700" dirty="0"/>
              <a:t>). </a:t>
            </a:r>
            <a:r>
              <a:rPr lang="en-US" sz="1700" dirty="0" err="1" smtClean="0"/>
              <a:t>Нарочиту</a:t>
            </a:r>
            <a:r>
              <a:rPr lang="sr-Cyrl-RS" sz="1700" dirty="0" smtClean="0"/>
              <a:t> </a:t>
            </a:r>
            <a:r>
              <a:rPr lang="en-US" sz="1700" dirty="0" err="1" smtClean="0"/>
              <a:t>важност</a:t>
            </a:r>
            <a:r>
              <a:rPr lang="sr-Cyrl-RS" sz="1700" dirty="0" smtClean="0"/>
              <a:t> </a:t>
            </a:r>
            <a:r>
              <a:rPr lang="en-US" sz="1700" dirty="0" err="1" smtClean="0"/>
              <a:t>имају</a:t>
            </a:r>
            <a:r>
              <a:rPr lang="sr-Cyrl-RS" sz="1700" dirty="0" smtClean="0"/>
              <a:t> </a:t>
            </a:r>
            <a:r>
              <a:rPr lang="en-US" sz="1700" b="1" dirty="0" err="1" smtClean="0"/>
              <a:t>заразне</a:t>
            </a:r>
            <a:r>
              <a:rPr lang="en-US" sz="1700" dirty="0" smtClean="0"/>
              <a:t> </a:t>
            </a:r>
            <a:r>
              <a:rPr lang="en-US" sz="1700" b="1" dirty="0"/>
              <a:t>и </a:t>
            </a:r>
            <a:r>
              <a:rPr lang="en-US" sz="1700" b="1" dirty="0" err="1" smtClean="0"/>
              <a:t>паразитне</a:t>
            </a:r>
            <a:r>
              <a:rPr lang="sr-Cyrl-RS" sz="1700" b="1" dirty="0" smtClean="0"/>
              <a:t> </a:t>
            </a:r>
            <a:r>
              <a:rPr lang="en-US" sz="1700" b="1" dirty="0" err="1" smtClean="0"/>
              <a:t>болести</a:t>
            </a:r>
            <a:r>
              <a:rPr lang="en-US" sz="1700" dirty="0"/>
              <a:t>. </a:t>
            </a:r>
          </a:p>
          <a:p>
            <a:r>
              <a:rPr lang="en-US" sz="1700" dirty="0" err="1" smtClean="0"/>
              <a:t>Њихово</a:t>
            </a:r>
            <a:r>
              <a:rPr lang="sr-Cyrl-RS" sz="1700" dirty="0" smtClean="0"/>
              <a:t> </a:t>
            </a:r>
            <a:r>
              <a:rPr lang="en-US" sz="1700" dirty="0" err="1" smtClean="0"/>
              <a:t>сузбијање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регулисано</a:t>
            </a:r>
            <a:r>
              <a:rPr lang="sr-Cyrl-RS" sz="1700" dirty="0" smtClean="0"/>
              <a:t> </a:t>
            </a:r>
            <a:r>
              <a:rPr lang="en-US" sz="1700" dirty="0" err="1" smtClean="0"/>
              <a:t>је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законом</a:t>
            </a:r>
            <a:r>
              <a:rPr lang="en-US" sz="1700" dirty="0"/>
              <a:t>, </a:t>
            </a:r>
            <a:r>
              <a:rPr lang="en-US" sz="1700" dirty="0" err="1" smtClean="0"/>
              <a:t>због</a:t>
            </a:r>
            <a:r>
              <a:rPr lang="sr-Cyrl-RS" sz="1700" dirty="0" smtClean="0"/>
              <a:t> </a:t>
            </a:r>
            <a:r>
              <a:rPr lang="en-US" sz="1700" dirty="0" err="1" smtClean="0"/>
              <a:t>штета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које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наносе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привреди</a:t>
            </a:r>
            <a:r>
              <a:rPr lang="en-US" sz="1700" dirty="0" smtClean="0"/>
              <a:t> </a:t>
            </a:r>
            <a:r>
              <a:rPr lang="en-US" sz="1700" dirty="0"/>
              <a:t>и </a:t>
            </a:r>
            <a:r>
              <a:rPr lang="en-US" sz="1700" dirty="0" err="1" smtClean="0"/>
              <a:t>због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опасности</a:t>
            </a:r>
            <a:r>
              <a:rPr lang="sr-Cyrl-RS" sz="1700" dirty="0" smtClean="0"/>
              <a:t> </a:t>
            </a:r>
            <a:r>
              <a:rPr lang="en-US" sz="1700" dirty="0" err="1" smtClean="0"/>
              <a:t>по</a:t>
            </a:r>
            <a:r>
              <a:rPr lang="sr-Cyrl-RS" sz="1700" dirty="0" smtClean="0"/>
              <a:t> </a:t>
            </a:r>
            <a:r>
              <a:rPr lang="en-US" sz="1700" dirty="0" err="1" smtClean="0"/>
              <a:t>здравље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људи</a:t>
            </a:r>
            <a:r>
              <a:rPr lang="en-US" sz="1700" dirty="0"/>
              <a:t>. </a:t>
            </a:r>
            <a:r>
              <a:rPr lang="en-US" sz="1700" dirty="0" err="1" smtClean="0"/>
              <a:t>Од</a:t>
            </a:r>
            <a:r>
              <a:rPr lang="sr-Cyrl-RS" sz="1700" dirty="0" smtClean="0"/>
              <a:t> </a:t>
            </a:r>
            <a:r>
              <a:rPr lang="en-US" sz="1700" dirty="0" err="1" smtClean="0"/>
              <a:t>болести</a:t>
            </a:r>
            <a:r>
              <a:rPr lang="sr-Cyrl-RS" sz="1700" dirty="0" smtClean="0"/>
              <a:t> </a:t>
            </a:r>
            <a:r>
              <a:rPr lang="en-US" sz="1700" dirty="0" err="1" smtClean="0"/>
              <a:t>које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нападају</a:t>
            </a:r>
            <a:r>
              <a:rPr lang="sr-Cyrl-RS" sz="1700" dirty="0" smtClean="0"/>
              <a:t> </a:t>
            </a:r>
            <a:r>
              <a:rPr lang="en-US" sz="1700" dirty="0" err="1" smtClean="0"/>
              <a:t>коње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важна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је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сакагија</a:t>
            </a:r>
            <a:r>
              <a:rPr lang="en-US" sz="1700" dirty="0"/>
              <a:t>, а </a:t>
            </a:r>
            <a:r>
              <a:rPr lang="en-US" sz="1700" dirty="0" err="1" smtClean="0"/>
              <a:t>веома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су</a:t>
            </a:r>
            <a:r>
              <a:rPr lang="sr-Cyrl-RS" sz="1700" dirty="0" smtClean="0"/>
              <a:t> </a:t>
            </a:r>
            <a:r>
              <a:rPr lang="en-US" sz="1700" dirty="0" err="1" smtClean="0"/>
              <a:t>чести</a:t>
            </a:r>
            <a:r>
              <a:rPr lang="sr-Cyrl-RS" sz="1700" dirty="0" smtClean="0"/>
              <a:t> </a:t>
            </a:r>
            <a:r>
              <a:rPr lang="en-US" sz="1700" dirty="0" err="1" smtClean="0"/>
              <a:t>разни</a:t>
            </a:r>
            <a:r>
              <a:rPr lang="sr-Cyrl-RS" sz="1700" dirty="0" smtClean="0"/>
              <a:t> </a:t>
            </a:r>
            <a:r>
              <a:rPr lang="en-US" sz="1700" dirty="0" err="1" smtClean="0"/>
              <a:t>поремећаји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органа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за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варење</a:t>
            </a:r>
            <a:r>
              <a:rPr lang="en-US" sz="1700" dirty="0" smtClean="0"/>
              <a:t> </a:t>
            </a:r>
            <a:r>
              <a:rPr lang="en-US" sz="1700" b="1" dirty="0"/>
              <a:t>(</a:t>
            </a:r>
            <a:r>
              <a:rPr lang="en-US" sz="1700" b="1" dirty="0" err="1"/>
              <a:t>колике</a:t>
            </a:r>
            <a:r>
              <a:rPr lang="en-US" sz="1700" dirty="0"/>
              <a:t>). </a:t>
            </a:r>
            <a:r>
              <a:rPr lang="en-US" sz="1700" dirty="0" err="1" smtClean="0"/>
              <a:t>Код</a:t>
            </a:r>
            <a:r>
              <a:rPr lang="sr-Cyrl-RS" sz="1700" dirty="0" smtClean="0"/>
              <a:t> </a:t>
            </a:r>
            <a:r>
              <a:rPr lang="en-US" sz="1700" dirty="0" err="1" smtClean="0"/>
              <a:t>крава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су</a:t>
            </a:r>
            <a:r>
              <a:rPr lang="sr-Cyrl-RS" sz="1700" dirty="0" smtClean="0"/>
              <a:t> </a:t>
            </a:r>
            <a:r>
              <a:rPr lang="en-US" sz="1700" dirty="0" err="1" smtClean="0"/>
              <a:t>честе</a:t>
            </a:r>
            <a:r>
              <a:rPr lang="sr-Cyrl-RS" sz="1700" dirty="0" smtClean="0"/>
              <a:t> </a:t>
            </a:r>
            <a:r>
              <a:rPr lang="en-US" sz="1700" b="1" dirty="0" err="1" smtClean="0"/>
              <a:t>туберкулоза</a:t>
            </a:r>
            <a:r>
              <a:rPr lang="en-US" sz="1700" b="1" dirty="0"/>
              <a:t>, </a:t>
            </a:r>
            <a:r>
              <a:rPr lang="en-US" sz="1700" b="1" dirty="0" err="1"/>
              <a:t>бруцелоза</a:t>
            </a:r>
            <a:r>
              <a:rPr lang="en-US" sz="1700" b="1" dirty="0"/>
              <a:t>, </a:t>
            </a:r>
            <a:r>
              <a:rPr lang="en-US" sz="1700" b="1" dirty="0" err="1"/>
              <a:t>простретл</a:t>
            </a:r>
            <a:r>
              <a:rPr lang="en-US" sz="1700" b="1" dirty="0"/>
              <a:t>, </a:t>
            </a:r>
            <a:r>
              <a:rPr lang="en-US" sz="1700" b="1" dirty="0" err="1"/>
              <a:t>шуштавац</a:t>
            </a:r>
            <a:r>
              <a:rPr lang="en-US" sz="1700" b="1" dirty="0"/>
              <a:t> и </a:t>
            </a:r>
            <a:r>
              <a:rPr lang="en-US" sz="1700" b="1" dirty="0" err="1"/>
              <a:t>пироплазмоза</a:t>
            </a:r>
            <a:r>
              <a:rPr lang="en-US" sz="1700" dirty="0"/>
              <a:t>, а </a:t>
            </a:r>
            <a:r>
              <a:rPr lang="en-US" sz="1700" dirty="0" err="1" smtClean="0"/>
              <a:t>доста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штете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наносе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обољења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органа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заварење</a:t>
            </a:r>
            <a:r>
              <a:rPr lang="en-US" sz="1700" dirty="0" smtClean="0"/>
              <a:t> </a:t>
            </a:r>
            <a:r>
              <a:rPr lang="en-US" sz="1700" dirty="0"/>
              <a:t>(</a:t>
            </a:r>
            <a:r>
              <a:rPr lang="en-US" sz="1700" dirty="0" err="1" smtClean="0"/>
              <a:t>нарочито</a:t>
            </a:r>
            <a:r>
              <a:rPr lang="sr-Cyrl-RS" sz="1700" dirty="0" smtClean="0"/>
              <a:t> </a:t>
            </a:r>
            <a:r>
              <a:rPr lang="en-US" sz="1700" dirty="0" err="1" smtClean="0"/>
              <a:t>на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дув</a:t>
            </a:r>
            <a:r>
              <a:rPr lang="en-US" sz="1700" dirty="0"/>
              <a:t>).</a:t>
            </a:r>
          </a:p>
          <a:p>
            <a:r>
              <a:rPr lang="en-US" sz="1700" dirty="0" err="1" smtClean="0"/>
              <a:t>Козе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првенствено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обољевају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од</a:t>
            </a:r>
            <a:r>
              <a:rPr lang="sr-Cyrl-RS" sz="1700" dirty="0" smtClean="0"/>
              <a:t> </a:t>
            </a:r>
            <a:r>
              <a:rPr lang="en-US" sz="1700" b="1" dirty="0" err="1" smtClean="0"/>
              <a:t>бруцелозе</a:t>
            </a:r>
            <a:r>
              <a:rPr lang="en-US" sz="1700" dirty="0"/>
              <a:t>, а </a:t>
            </a:r>
            <a:r>
              <a:rPr lang="en-US" sz="1700" dirty="0" err="1" smtClean="0"/>
              <a:t>овце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од</a:t>
            </a:r>
            <a:r>
              <a:rPr lang="sr-Cyrl-RS" sz="1700" dirty="0" smtClean="0"/>
              <a:t> </a:t>
            </a:r>
            <a:r>
              <a:rPr lang="en-US" sz="1700" b="1" dirty="0" err="1" smtClean="0"/>
              <a:t>богиња</a:t>
            </a:r>
            <a:r>
              <a:rPr lang="en-US" sz="1700" dirty="0"/>
              <a:t>, </a:t>
            </a:r>
            <a:r>
              <a:rPr lang="en-US" sz="1700" b="1" dirty="0" err="1"/>
              <a:t>пироплазмозе</a:t>
            </a:r>
            <a:r>
              <a:rPr lang="en-US" sz="1700" b="1" dirty="0"/>
              <a:t>, </a:t>
            </a:r>
            <a:r>
              <a:rPr lang="en-US" sz="1700" b="1" dirty="0" err="1"/>
              <a:t>шуге</a:t>
            </a:r>
            <a:r>
              <a:rPr lang="en-US" sz="1700" b="1" dirty="0"/>
              <a:t> и </a:t>
            </a:r>
            <a:r>
              <a:rPr lang="en-US" sz="1700" b="1" dirty="0" err="1" smtClean="0"/>
              <a:t>паразитских</a:t>
            </a:r>
            <a:r>
              <a:rPr lang="sr-Cyrl-RS" sz="1700" b="1" dirty="0" smtClean="0"/>
              <a:t> </a:t>
            </a:r>
            <a:r>
              <a:rPr lang="en-US" sz="1700" dirty="0" err="1" smtClean="0"/>
              <a:t>болести</a:t>
            </a:r>
            <a:r>
              <a:rPr lang="sr-Cyrl-RS" sz="1700" dirty="0" smtClean="0"/>
              <a:t> </a:t>
            </a:r>
            <a:r>
              <a:rPr lang="en-US" sz="1700" dirty="0" err="1" smtClean="0"/>
              <a:t>неких</a:t>
            </a:r>
            <a:r>
              <a:rPr lang="sr-Cyrl-RS" sz="1700" dirty="0" smtClean="0"/>
              <a:t> </a:t>
            </a:r>
            <a:r>
              <a:rPr lang="en-US" sz="1700" dirty="0" err="1" smtClean="0"/>
              <a:t>унутрашњих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органа</a:t>
            </a:r>
            <a:r>
              <a:rPr lang="en-US" sz="1700" dirty="0" smtClean="0"/>
              <a:t> </a:t>
            </a:r>
            <a:r>
              <a:rPr lang="en-US" sz="1700" dirty="0"/>
              <a:t>(</a:t>
            </a:r>
            <a:r>
              <a:rPr lang="en-US" sz="1700" dirty="0" err="1"/>
              <a:t>метиљавост</a:t>
            </a:r>
            <a:r>
              <a:rPr lang="en-US" sz="1700" dirty="0"/>
              <a:t>). </a:t>
            </a:r>
          </a:p>
          <a:p>
            <a:r>
              <a:rPr lang="en-US" sz="1700" dirty="0" err="1" smtClean="0"/>
              <a:t>Свиње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обољевају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од</a:t>
            </a:r>
            <a:r>
              <a:rPr lang="sr-Cyrl-RS" sz="1700" dirty="0" smtClean="0"/>
              <a:t> </a:t>
            </a:r>
            <a:r>
              <a:rPr lang="en-US" sz="1700" b="1" dirty="0" err="1" smtClean="0"/>
              <a:t>куге</a:t>
            </a:r>
            <a:r>
              <a:rPr lang="en-US" sz="1700" dirty="0"/>
              <a:t>, </a:t>
            </a:r>
            <a:r>
              <a:rPr lang="en-US" sz="1700" b="1" dirty="0" err="1" smtClean="0"/>
              <a:t>црвеног</a:t>
            </a:r>
            <a:r>
              <a:rPr lang="sr-Cyrl-RS" sz="1700" b="1" dirty="0" smtClean="0"/>
              <a:t> </a:t>
            </a:r>
            <a:r>
              <a:rPr lang="en-US" sz="1700" b="1" dirty="0" err="1" smtClean="0"/>
              <a:t>ветра</a:t>
            </a:r>
            <a:r>
              <a:rPr lang="en-US" sz="1700" b="1" dirty="0" smtClean="0"/>
              <a:t> </a:t>
            </a:r>
            <a:r>
              <a:rPr lang="en-US" sz="1700" b="1" dirty="0"/>
              <a:t>и </a:t>
            </a:r>
            <a:r>
              <a:rPr lang="en-US" sz="1700" b="1" dirty="0" err="1"/>
              <a:t>бруцелозе</a:t>
            </a:r>
            <a:r>
              <a:rPr lang="en-US" sz="1700" dirty="0"/>
              <a:t>. </a:t>
            </a:r>
            <a:endParaRPr lang="sr-Cyrl-RS" sz="1700" dirty="0" smtClean="0"/>
          </a:p>
          <a:p>
            <a:r>
              <a:rPr lang="en-US" sz="1700" dirty="0" err="1" smtClean="0"/>
              <a:t>Код</a:t>
            </a:r>
            <a:r>
              <a:rPr lang="sr-Cyrl-RS" sz="1700" dirty="0" smtClean="0"/>
              <a:t> </a:t>
            </a:r>
            <a:r>
              <a:rPr lang="en-US" sz="1700" dirty="0" err="1" smtClean="0"/>
              <a:t>паса</a:t>
            </a:r>
            <a:r>
              <a:rPr lang="en-US" sz="1700" dirty="0" smtClean="0"/>
              <a:t> </a:t>
            </a:r>
            <a:r>
              <a:rPr lang="en-US" sz="1700" dirty="0"/>
              <a:t>и </a:t>
            </a:r>
            <a:r>
              <a:rPr lang="en-US" sz="1700" dirty="0" err="1"/>
              <a:t>мачака</a:t>
            </a:r>
            <a:r>
              <a:rPr lang="en-US" sz="1700" dirty="0"/>
              <a:t> у </a:t>
            </a:r>
            <a:r>
              <a:rPr lang="en-US" sz="1700" dirty="0" err="1" smtClean="0"/>
              <a:t>нашим</a:t>
            </a:r>
            <a:r>
              <a:rPr lang="sr-Cyrl-RS" sz="1700" dirty="0" smtClean="0"/>
              <a:t> </a:t>
            </a:r>
            <a:r>
              <a:rPr lang="en-US" sz="1700" dirty="0" err="1" smtClean="0"/>
              <a:t>крајевима</a:t>
            </a:r>
            <a:r>
              <a:rPr lang="sr-Cyrl-RS" sz="1700" dirty="0" smtClean="0"/>
              <a:t> </a:t>
            </a:r>
            <a:r>
              <a:rPr lang="en-US" sz="1700" dirty="0" err="1" smtClean="0"/>
              <a:t>најважније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је</a:t>
            </a:r>
            <a:r>
              <a:rPr lang="sr-Cyrl-RS" sz="1700" dirty="0" smtClean="0"/>
              <a:t> </a:t>
            </a:r>
            <a:r>
              <a:rPr lang="en-US" sz="1700" b="1" dirty="0" err="1" smtClean="0"/>
              <a:t>беснило</a:t>
            </a:r>
            <a:r>
              <a:rPr lang="en-US" sz="1700" dirty="0"/>
              <a:t>, а </a:t>
            </a:r>
            <a:r>
              <a:rPr lang="en-US" sz="1700" dirty="0" err="1" smtClean="0"/>
              <a:t>код</a:t>
            </a:r>
            <a:r>
              <a:rPr lang="sr-Cyrl-RS" sz="1700" dirty="0" smtClean="0"/>
              <a:t> </a:t>
            </a:r>
            <a:r>
              <a:rPr lang="en-US" sz="1700" dirty="0" err="1" smtClean="0"/>
              <a:t>пернатеживине</a:t>
            </a:r>
            <a:r>
              <a:rPr lang="sr-Cyrl-RS" sz="1700" dirty="0" smtClean="0"/>
              <a:t> </a:t>
            </a:r>
            <a:r>
              <a:rPr lang="en-US" sz="1700" b="1" dirty="0" err="1" smtClean="0"/>
              <a:t>куга</a:t>
            </a:r>
            <a:r>
              <a:rPr lang="en-US" sz="1700" b="1" dirty="0"/>
              <a:t>, </a:t>
            </a:r>
            <a:r>
              <a:rPr lang="en-US" sz="1700" b="1" dirty="0" err="1"/>
              <a:t>колера</a:t>
            </a:r>
            <a:r>
              <a:rPr lang="en-US" sz="1700" b="1" dirty="0"/>
              <a:t> и </a:t>
            </a:r>
            <a:r>
              <a:rPr lang="en-US" sz="1700" b="1" dirty="0" err="1"/>
              <a:t>тифус</a:t>
            </a:r>
            <a:r>
              <a:rPr lang="en-US" sz="1700" dirty="0"/>
              <a:t>. </a:t>
            </a:r>
          </a:p>
          <a:p>
            <a:r>
              <a:rPr lang="en-US" sz="1700" dirty="0" err="1" smtClean="0"/>
              <a:t>Дивље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животиње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могу</a:t>
            </a:r>
            <a:r>
              <a:rPr lang="sr-Cyrl-RS" sz="1700" dirty="0" smtClean="0"/>
              <a:t> </a:t>
            </a:r>
            <a:r>
              <a:rPr lang="en-US" sz="1700" dirty="0" err="1" smtClean="0"/>
              <a:t>такође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страдати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од</a:t>
            </a:r>
            <a:r>
              <a:rPr lang="sr-Cyrl-RS" sz="1700" dirty="0" smtClean="0"/>
              <a:t> </a:t>
            </a:r>
            <a:r>
              <a:rPr lang="en-US" sz="1700" dirty="0" err="1" smtClean="0"/>
              <a:t>разних</a:t>
            </a:r>
            <a:r>
              <a:rPr lang="sr-Cyrl-RS" sz="1700" dirty="0" smtClean="0"/>
              <a:t> </a:t>
            </a:r>
            <a:r>
              <a:rPr lang="en-US" sz="1700" dirty="0" err="1" smtClean="0"/>
              <a:t>болести</a:t>
            </a:r>
            <a:r>
              <a:rPr lang="en-US" sz="1700" dirty="0"/>
              <a:t>: </a:t>
            </a:r>
            <a:r>
              <a:rPr lang="en-US" sz="1700" dirty="0" err="1"/>
              <a:t>нпр</a:t>
            </a:r>
            <a:r>
              <a:rPr lang="en-US" sz="1700" dirty="0"/>
              <a:t>. </a:t>
            </a:r>
            <a:r>
              <a:rPr lang="sr-Cyrl-RS" sz="1700" dirty="0" smtClean="0"/>
              <a:t>З</a:t>
            </a:r>
            <a:r>
              <a:rPr lang="en-US" sz="1700" dirty="0" err="1" smtClean="0"/>
              <a:t>ечеви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од</a:t>
            </a:r>
            <a:r>
              <a:rPr lang="sr-Cyrl-RS" sz="1700" dirty="0" smtClean="0"/>
              <a:t> </a:t>
            </a:r>
            <a:r>
              <a:rPr lang="en-US" sz="1700" dirty="0" err="1" smtClean="0"/>
              <a:t>туларемије</a:t>
            </a:r>
            <a:r>
              <a:rPr lang="en-US" sz="1700" dirty="0"/>
              <a:t>, </a:t>
            </a:r>
            <a:r>
              <a:rPr lang="en-US" sz="1700" dirty="0" err="1" smtClean="0"/>
              <a:t>пчеле</a:t>
            </a:r>
            <a:r>
              <a:rPr lang="sr-Cyrl-RS" sz="1700" dirty="0" smtClean="0"/>
              <a:t> </a:t>
            </a:r>
            <a:r>
              <a:rPr lang="en-US" sz="1700" dirty="0" err="1" smtClean="0"/>
              <a:t>од</a:t>
            </a:r>
            <a:r>
              <a:rPr lang="sr-Cyrl-RS" sz="1700" dirty="0" smtClean="0"/>
              <a:t> </a:t>
            </a:r>
            <a:r>
              <a:rPr lang="en-US" sz="1700" dirty="0" err="1" smtClean="0"/>
              <a:t>пчелињег</a:t>
            </a:r>
            <a:r>
              <a:rPr lang="sr-Cyrl-RS" sz="1700" dirty="0" smtClean="0"/>
              <a:t> </a:t>
            </a:r>
            <a:r>
              <a:rPr lang="en-US" sz="1700" dirty="0" err="1" smtClean="0"/>
              <a:t>легла</a:t>
            </a:r>
            <a:r>
              <a:rPr lang="en-US" sz="1700" dirty="0"/>
              <a:t>, </a:t>
            </a:r>
            <a:r>
              <a:rPr lang="en-US" sz="1700" dirty="0" err="1"/>
              <a:t>итд</a:t>
            </a:r>
            <a:endParaRPr lang="en-US" sz="1700" dirty="0"/>
          </a:p>
          <a:p>
            <a:endParaRPr lang="en-US" dirty="0"/>
          </a:p>
        </p:txBody>
      </p:sp>
      <p:pic>
        <p:nvPicPr>
          <p:cNvPr id="2050" name="Picture 2" descr="C:\Users\User\Desktop\2023_07_003-scaled.format-jpeg.max-370x27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5009895"/>
            <a:ext cx="2500330" cy="16623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775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БОЛЕСТИ ЖИВОТИЊА</vt:lpstr>
      <vt:lpstr>Болест (лат. morbus)</vt:lpstr>
      <vt:lpstr>Болести се могу поделити на наследне, урођене и стечене </vt:lpstr>
      <vt:lpstr>Slide 4</vt:lpstr>
      <vt:lpstr>Slide 5</vt:lpstr>
      <vt:lpstr>Исход болести може бити тројак:  </vt:lpstr>
      <vt:lpstr>Slide 7</vt:lpstr>
      <vt:lpstr>Болести домаћих животиња  не разликују се пуно од болести људи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БОЛЕСТИ ЖИВОТИЊА</dc:title>
  <dc:creator>User</dc:creator>
  <cp:lastModifiedBy>User</cp:lastModifiedBy>
  <cp:revision>6</cp:revision>
  <dcterms:created xsi:type="dcterms:W3CDTF">2026-04-12T13:23:31Z</dcterms:created>
  <dcterms:modified xsi:type="dcterms:W3CDTF">2026-04-12T14:23:21Z</dcterms:modified>
</cp:coreProperties>
</file>