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Lst>
  <p:sldSz cx="18288000" cy="10287000"/>
  <p:notesSz cx="6858000" cy="9144000"/>
  <p:embeddedFontLst>
    <p:embeddedFont>
      <p:font typeface="Calibri" pitchFamily="34" charset="0"/>
      <p:regular r:id="rId15"/>
      <p:bold r:id="rId16"/>
      <p:italic r:id="rId17"/>
      <p:boldItalic r:id="rId18"/>
    </p:embeddedFont>
    <p:embeddedFont>
      <p:font typeface="Vollkorn Bold" charset="0"/>
      <p:regular r:id="rId19"/>
    </p:embeddedFont>
    <p:embeddedFont>
      <p:font typeface="Vollkorn" charset="0"/>
      <p:regular r:id="rId20"/>
    </p:embeddedFont>
    <p:embeddedFont>
      <p:font typeface="Vollkorn Italics" charset="0"/>
      <p:regular r:id="rId21"/>
    </p:embeddedFont>
    <p:embeddedFont>
      <p:font typeface="Shrikhand" charset="-18"/>
      <p:regular r:id="rId22"/>
    </p:embeddedFont>
    <p:embeddedFont>
      <p:font typeface="Vollkorn Bold Italics" charset="0"/>
      <p:regular r:id="rId23"/>
    </p:embeddedFont>
    <p:embeddedFont>
      <p:font typeface="Cardo Bold" charset="-79"/>
      <p:regular r:id="rId24"/>
    </p:embeddedFont>
    <p:embeddedFont>
      <p:font typeface="Open Sans 1 Bold" charset="0"/>
      <p:regular r:id="rId25"/>
    </p:embeddedFont>
    <p:embeddedFont>
      <p:font typeface="Open Sans 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5" d="100"/>
          <a:sy n="45"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18.svg"/><Relationship Id="rId12" Type="http://schemas.openxmlformats.org/officeDocument/2006/relationships/hyperlink" Target="https://wordwall.net/hu/resource/106276000" TargetMode="Externa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5.png"/><Relationship Id="rId11" Type="http://schemas.openxmlformats.org/officeDocument/2006/relationships/image" Target="../media/image37.jpeg"/><Relationship Id="rId5" Type="http://schemas.openxmlformats.org/officeDocument/2006/relationships/image" Target="../media/image16.svg"/><Relationship Id="rId10" Type="http://schemas.microsoft.com/office/2007/relationships/media" Target="../media/VAG_jEjXmgc.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10.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0.svg"/><Relationship Id="rId5" Type="http://schemas.openxmlformats.org/officeDocument/2006/relationships/image" Target="../media/image44.jpeg"/><Relationship Id="rId10" Type="http://schemas.openxmlformats.org/officeDocument/2006/relationships/image" Target="../media/image16.png"/><Relationship Id="rId4" Type="http://schemas.openxmlformats.org/officeDocument/2006/relationships/image" Target="../media/image43.jpe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8.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wordwall.net/hu/resource/106273749"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870735"/>
          </a:xfrm>
          <a:custGeom>
            <a:avLst/>
            <a:gdLst/>
            <a:ahLst/>
            <a:cxnLst/>
            <a:rect l="l" t="t" r="r" b="b"/>
            <a:pathLst>
              <a:path w="18288000" h="12870735">
                <a:moveTo>
                  <a:pt x="0" y="0"/>
                </a:moveTo>
                <a:lnTo>
                  <a:pt x="18288000" y="0"/>
                </a:lnTo>
                <a:lnTo>
                  <a:pt x="18288000" y="12870735"/>
                </a:lnTo>
                <a:lnTo>
                  <a:pt x="0" y="12870735"/>
                </a:lnTo>
                <a:lnTo>
                  <a:pt x="0" y="0"/>
                </a:lnTo>
                <a:close/>
              </a:path>
            </a:pathLst>
          </a:custGeom>
          <a:blipFill>
            <a:blip r:embed="rId2"/>
            <a:stretch>
              <a:fillRect l="-8268" r="-12675" b="-3334"/>
            </a:stretch>
          </a:blipFill>
        </p:spPr>
      </p:sp>
      <p:sp>
        <p:nvSpPr>
          <p:cNvPr id="3" name="Freeform 3"/>
          <p:cNvSpPr/>
          <p:nvPr/>
        </p:nvSpPr>
        <p:spPr>
          <a:xfrm>
            <a:off x="0" y="8724609"/>
            <a:ext cx="7008859" cy="1562391"/>
          </a:xfrm>
          <a:custGeom>
            <a:avLst/>
            <a:gdLst/>
            <a:ahLst/>
            <a:cxnLst/>
            <a:rect l="l" t="t" r="r" b="b"/>
            <a:pathLst>
              <a:path w="7008859" h="1562391">
                <a:moveTo>
                  <a:pt x="0" y="0"/>
                </a:moveTo>
                <a:lnTo>
                  <a:pt x="7008859" y="0"/>
                </a:lnTo>
                <a:lnTo>
                  <a:pt x="7008859" y="1562391"/>
                </a:lnTo>
                <a:lnTo>
                  <a:pt x="0" y="1562391"/>
                </a:lnTo>
                <a:lnTo>
                  <a:pt x="0" y="0"/>
                </a:lnTo>
                <a:close/>
              </a:path>
            </a:pathLst>
          </a:custGeom>
          <a:blipFill>
            <a:blip r:embed="rId3"/>
            <a:stretch>
              <a:fillRect/>
            </a:stretch>
          </a:blipFill>
        </p:spPr>
      </p:sp>
      <p:sp>
        <p:nvSpPr>
          <p:cNvPr id="4" name="Freeform 4"/>
          <p:cNvSpPr/>
          <p:nvPr/>
        </p:nvSpPr>
        <p:spPr>
          <a:xfrm>
            <a:off x="15473360" y="8650637"/>
            <a:ext cx="2814640" cy="1636363"/>
          </a:xfrm>
          <a:custGeom>
            <a:avLst/>
            <a:gdLst/>
            <a:ahLst/>
            <a:cxnLst/>
            <a:rect l="l" t="t" r="r" b="b"/>
            <a:pathLst>
              <a:path w="2814640" h="1636363">
                <a:moveTo>
                  <a:pt x="0" y="0"/>
                </a:moveTo>
                <a:lnTo>
                  <a:pt x="2814640" y="0"/>
                </a:lnTo>
                <a:lnTo>
                  <a:pt x="2814640" y="1636363"/>
                </a:lnTo>
                <a:lnTo>
                  <a:pt x="0" y="1636363"/>
                </a:lnTo>
                <a:lnTo>
                  <a:pt x="0" y="0"/>
                </a:lnTo>
                <a:close/>
              </a:path>
            </a:pathLst>
          </a:custGeom>
          <a:blipFill>
            <a:blip r:embed="rId4"/>
            <a:stretch>
              <a:fillRect t="-17458" b="-11458"/>
            </a:stretch>
          </a:blipFill>
        </p:spPr>
      </p:sp>
      <p:grpSp>
        <p:nvGrpSpPr>
          <p:cNvPr id="5" name="Group 5"/>
          <p:cNvGrpSpPr/>
          <p:nvPr/>
        </p:nvGrpSpPr>
        <p:grpSpPr>
          <a:xfrm>
            <a:off x="173247" y="0"/>
            <a:ext cx="17941506" cy="2530576"/>
            <a:chOff x="0" y="0"/>
            <a:chExt cx="23922008" cy="3374101"/>
          </a:xfrm>
        </p:grpSpPr>
        <p:sp>
          <p:nvSpPr>
            <p:cNvPr id="6" name="TextBox 6"/>
            <p:cNvSpPr txBox="1"/>
            <p:nvPr/>
          </p:nvSpPr>
          <p:spPr>
            <a:xfrm>
              <a:off x="0" y="379264"/>
              <a:ext cx="23922008" cy="2994837"/>
            </a:xfrm>
            <a:prstGeom prst="rect">
              <a:avLst/>
            </a:prstGeom>
          </p:spPr>
          <p:txBody>
            <a:bodyPr lIns="0" tIns="0" rIns="0" bIns="0" rtlCol="0" anchor="t">
              <a:spAutoFit/>
            </a:bodyPr>
            <a:lstStyle/>
            <a:p>
              <a:pPr algn="ctr">
                <a:lnSpc>
                  <a:spcPts val="8533"/>
                </a:lnSpc>
              </a:pPr>
              <a:r>
                <a:rPr lang="en-US" sz="8800" b="1" dirty="0" err="1" smtClean="0">
                  <a:solidFill>
                    <a:schemeClr val="bg1"/>
                  </a:solidFill>
                </a:rPr>
                <a:t>Трајно</a:t>
              </a:r>
              <a:r>
                <a:rPr lang="en-US" sz="8800" b="1" dirty="0" smtClean="0">
                  <a:solidFill>
                    <a:schemeClr val="bg1"/>
                  </a:solidFill>
                </a:rPr>
                <a:t> </a:t>
              </a:r>
              <a:r>
                <a:rPr lang="en-US" sz="8800" b="1" dirty="0" err="1" smtClean="0">
                  <a:solidFill>
                    <a:schemeClr val="bg1"/>
                  </a:solidFill>
                </a:rPr>
                <a:t>индивидуално</a:t>
              </a:r>
              <a:r>
                <a:rPr lang="en-US" sz="8800" b="1" dirty="0" smtClean="0">
                  <a:solidFill>
                    <a:schemeClr val="bg1"/>
                  </a:solidFill>
                </a:rPr>
                <a:t> </a:t>
              </a:r>
              <a:endParaRPr lang="sr-Cyrl-RS" sz="8800" b="1" dirty="0" smtClean="0">
                <a:solidFill>
                  <a:schemeClr val="bg1"/>
                </a:solidFill>
              </a:endParaRPr>
            </a:p>
            <a:p>
              <a:pPr algn="ctr">
                <a:lnSpc>
                  <a:spcPts val="8533"/>
                </a:lnSpc>
              </a:pPr>
              <a:r>
                <a:rPr lang="en-US" sz="8800" b="1" dirty="0" err="1" smtClean="0">
                  <a:solidFill>
                    <a:schemeClr val="bg1"/>
                  </a:solidFill>
                </a:rPr>
                <a:t>обележавање</a:t>
              </a:r>
              <a:r>
                <a:rPr lang="en-US" sz="8800" b="1" dirty="0" smtClean="0">
                  <a:solidFill>
                    <a:schemeClr val="bg1"/>
                  </a:solidFill>
                </a:rPr>
                <a:t> </a:t>
              </a:r>
              <a:r>
                <a:rPr lang="en-US" sz="8800" b="1" dirty="0" err="1" smtClean="0">
                  <a:solidFill>
                    <a:schemeClr val="bg1"/>
                  </a:solidFill>
                </a:rPr>
                <a:t>коња</a:t>
              </a:r>
              <a:endParaRPr lang="en-US" sz="8533" b="1" spc="85" dirty="0">
                <a:solidFill>
                  <a:schemeClr val="bg1"/>
                </a:solidFill>
                <a:latin typeface="Vollkorn Bold"/>
                <a:ea typeface="Vollkorn Bold"/>
                <a:cs typeface="Vollkorn Bold"/>
                <a:sym typeface="Vollkorn Bold"/>
              </a:endParaRPr>
            </a:p>
          </p:txBody>
        </p:sp>
        <p:sp>
          <p:nvSpPr>
            <p:cNvPr id="7" name="TextBox 7"/>
            <p:cNvSpPr txBox="1"/>
            <p:nvPr/>
          </p:nvSpPr>
          <p:spPr>
            <a:xfrm>
              <a:off x="4187766" y="0"/>
              <a:ext cx="15214113" cy="394498"/>
            </a:xfrm>
            <a:prstGeom prst="rect">
              <a:avLst/>
            </a:prstGeom>
          </p:spPr>
          <p:txBody>
            <a:bodyPr lIns="0" tIns="0" rIns="0" bIns="0" rtlCol="0" anchor="t">
              <a:spAutoFit/>
            </a:bodyPr>
            <a:lstStyle/>
            <a:p>
              <a:pPr algn="ctr">
                <a:lnSpc>
                  <a:spcPts val="2382"/>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559721"/>
          </a:xfrm>
          <a:custGeom>
            <a:avLst/>
            <a:gdLst/>
            <a:ahLst/>
            <a:cxnLst/>
            <a:rect l="l" t="t" r="r" b="b"/>
            <a:pathLst>
              <a:path w="18288000" h="12559721">
                <a:moveTo>
                  <a:pt x="0" y="0"/>
                </a:moveTo>
                <a:lnTo>
                  <a:pt x="18288000" y="0"/>
                </a:lnTo>
                <a:lnTo>
                  <a:pt x="18288000" y="12559721"/>
                </a:lnTo>
                <a:lnTo>
                  <a:pt x="0" y="12559721"/>
                </a:lnTo>
                <a:lnTo>
                  <a:pt x="0" y="0"/>
                </a:lnTo>
                <a:close/>
              </a:path>
            </a:pathLst>
          </a:custGeom>
          <a:blipFill>
            <a:blip r:embed="rId3"/>
            <a:stretch>
              <a:fillRect l="-7782" r="-12719" b="-5505"/>
            </a:stretch>
          </a:blipFill>
        </p:spPr>
      </p:sp>
      <p:sp>
        <p:nvSpPr>
          <p:cNvPr id="3" name="Freeform 3"/>
          <p:cNvSpPr/>
          <p:nvPr/>
        </p:nvSpPr>
        <p:spPr>
          <a:xfrm>
            <a:off x="10433596" y="7758589"/>
            <a:ext cx="7710529" cy="2528411"/>
          </a:xfrm>
          <a:custGeom>
            <a:avLst/>
            <a:gdLst/>
            <a:ahLst/>
            <a:cxnLst/>
            <a:rect l="l" t="t" r="r" b="b"/>
            <a:pathLst>
              <a:path w="7710529" h="2528411">
                <a:moveTo>
                  <a:pt x="0" y="0"/>
                </a:moveTo>
                <a:lnTo>
                  <a:pt x="7710529" y="0"/>
                </a:lnTo>
                <a:lnTo>
                  <a:pt x="7710529" y="2528411"/>
                </a:lnTo>
                <a:lnTo>
                  <a:pt x="0" y="25284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800181" flipH="1" flipV="1">
            <a:off x="11947473" y="4407680"/>
            <a:ext cx="2546312" cy="3573772"/>
          </a:xfrm>
          <a:custGeom>
            <a:avLst/>
            <a:gdLst/>
            <a:ahLst/>
            <a:cxnLst/>
            <a:rect l="l" t="t" r="r" b="b"/>
            <a:pathLst>
              <a:path w="2546312" h="3573772">
                <a:moveTo>
                  <a:pt x="2546313" y="3573772"/>
                </a:moveTo>
                <a:lnTo>
                  <a:pt x="0" y="3573772"/>
                </a:lnTo>
                <a:lnTo>
                  <a:pt x="0" y="0"/>
                </a:lnTo>
                <a:lnTo>
                  <a:pt x="2546313" y="0"/>
                </a:lnTo>
                <a:lnTo>
                  <a:pt x="2546313" y="3573772"/>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3220629" y="1028700"/>
            <a:ext cx="4398287" cy="4350305"/>
          </a:xfrm>
          <a:custGeom>
            <a:avLst/>
            <a:gdLst/>
            <a:ahLst/>
            <a:cxnLst/>
            <a:rect l="l" t="t" r="r" b="b"/>
            <a:pathLst>
              <a:path w="4398287" h="4350305">
                <a:moveTo>
                  <a:pt x="0" y="0"/>
                </a:moveTo>
                <a:lnTo>
                  <a:pt x="4398287" y="0"/>
                </a:lnTo>
                <a:lnTo>
                  <a:pt x="4398287" y="4350305"/>
                </a:lnTo>
                <a:lnTo>
                  <a:pt x="0" y="4350305"/>
                </a:lnTo>
                <a:lnTo>
                  <a:pt x="0" y="0"/>
                </a:lnTo>
                <a:close/>
              </a:path>
            </a:pathLst>
          </a:custGeom>
          <a:blipFill>
            <a:blip r:embed="rId8" cstate="print"/>
            <a:stretch>
              <a:fillRect/>
            </a:stretch>
          </a:blipFill>
        </p:spPr>
      </p:sp>
      <p:pic>
        <p:nvPicPr>
          <p:cNvPr id="6" name="Picture 6">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11"/>
          <a:srcRect/>
          <a:stretch>
            <a:fillRect/>
          </a:stretch>
        </p:blipFill>
        <p:spPr>
          <a:xfrm>
            <a:off x="744252" y="1172575"/>
            <a:ext cx="10644638" cy="5982935"/>
          </a:xfrm>
          <a:prstGeom prst="rect">
            <a:avLst/>
          </a:prstGeom>
        </p:spPr>
      </p:pic>
      <p:sp>
        <p:nvSpPr>
          <p:cNvPr id="7" name="TextBox 7"/>
          <p:cNvSpPr txBox="1"/>
          <p:nvPr/>
        </p:nvSpPr>
        <p:spPr>
          <a:xfrm>
            <a:off x="9716554" y="8394105"/>
            <a:ext cx="7710529" cy="644344"/>
          </a:xfrm>
          <a:prstGeom prst="rect">
            <a:avLst/>
          </a:prstGeom>
        </p:spPr>
        <p:txBody>
          <a:bodyPr lIns="0" tIns="0" rIns="0" bIns="0" rtlCol="0" anchor="t">
            <a:spAutoFit/>
          </a:bodyPr>
          <a:lstStyle/>
          <a:p>
            <a:pPr algn="ctr">
              <a:lnSpc>
                <a:spcPts val="5247"/>
              </a:lnSpc>
              <a:spcBef>
                <a:spcPct val="0"/>
              </a:spcBef>
            </a:pPr>
            <a:r>
              <a:rPr lang="sr-Cyrl-RS" sz="3748" u="sng" dirty="0" smtClean="0">
                <a:solidFill>
                  <a:srgbClr val="000000"/>
                </a:solidFill>
                <a:latin typeface="Shrikhand"/>
                <a:ea typeface="Shrikhand"/>
                <a:cs typeface="Shrikhand"/>
                <a:sym typeface="Shrikhand"/>
                <a:hlinkClick r:id="rId12" tooltip="https://wordwall.net/hu/resource/106276000"/>
              </a:rPr>
              <a:t>Контролни задатак</a:t>
            </a:r>
            <a:endParaRPr lang="en-US" sz="3748" u="sng" dirty="0">
              <a:solidFill>
                <a:srgbClr val="000000"/>
              </a:solidFill>
              <a:latin typeface="Shrikhand"/>
              <a:ea typeface="Shrikhand"/>
              <a:cs typeface="Shrikhand"/>
              <a:sym typeface="Shrikhand"/>
              <a:hlinkClick r:id="rId12" tooltip="https://wordwall.net/hu/resource/106276000"/>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25813" y="-164932"/>
            <a:ext cx="1714478" cy="10616863"/>
          </a:xfrm>
          <a:prstGeom prst="rect">
            <a:avLst/>
          </a:prstGeom>
          <a:solidFill>
            <a:srgbClr val="866042"/>
          </a:solidFill>
        </p:spPr>
      </p:sp>
      <p:sp>
        <p:nvSpPr>
          <p:cNvPr id="3" name="AutoShape 3"/>
          <p:cNvSpPr/>
          <p:nvPr/>
        </p:nvSpPr>
        <p:spPr>
          <a:xfrm>
            <a:off x="-173239" y="9335713"/>
            <a:ext cx="18634477" cy="1179887"/>
          </a:xfrm>
          <a:prstGeom prst="rect">
            <a:avLst/>
          </a:prstGeom>
          <a:solidFill>
            <a:srgbClr val="866042"/>
          </a:solidFill>
        </p:spPr>
      </p:sp>
      <p:grpSp>
        <p:nvGrpSpPr>
          <p:cNvPr id="4" name="Group 4"/>
          <p:cNvGrpSpPr/>
          <p:nvPr/>
        </p:nvGrpSpPr>
        <p:grpSpPr>
          <a:xfrm rot="-5400000">
            <a:off x="-2558972" y="4865858"/>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866042"/>
            </a:solidFill>
          </p:spPr>
        </p:sp>
      </p:grpSp>
      <p:sp>
        <p:nvSpPr>
          <p:cNvPr id="6" name="Freeform 6"/>
          <p:cNvSpPr/>
          <p:nvPr/>
        </p:nvSpPr>
        <p:spPr>
          <a:xfrm>
            <a:off x="13507833" y="149003"/>
            <a:ext cx="4123166" cy="4114800"/>
          </a:xfrm>
          <a:custGeom>
            <a:avLst/>
            <a:gdLst/>
            <a:ahLst/>
            <a:cxnLst/>
            <a:rect l="l" t="t" r="r" b="b"/>
            <a:pathLst>
              <a:path w="4123166" h="4114800">
                <a:moveTo>
                  <a:pt x="0" y="0"/>
                </a:moveTo>
                <a:lnTo>
                  <a:pt x="4123166" y="0"/>
                </a:lnTo>
                <a:lnTo>
                  <a:pt x="4123166" y="4114800"/>
                </a:lnTo>
                <a:lnTo>
                  <a:pt x="0" y="4114800"/>
                </a:lnTo>
                <a:lnTo>
                  <a:pt x="0" y="0"/>
                </a:lnTo>
                <a:close/>
              </a:path>
            </a:pathLst>
          </a:custGeom>
          <a:blipFill>
            <a:blip r:embed="rId2"/>
            <a:stretch>
              <a:fillRect l="-4567" r="-4567"/>
            </a:stretch>
          </a:blipFill>
        </p:spPr>
      </p:sp>
      <p:sp>
        <p:nvSpPr>
          <p:cNvPr id="7" name="Freeform 7"/>
          <p:cNvSpPr/>
          <p:nvPr/>
        </p:nvSpPr>
        <p:spPr>
          <a:xfrm>
            <a:off x="7669760" y="149003"/>
            <a:ext cx="4035022" cy="4114800"/>
          </a:xfrm>
          <a:custGeom>
            <a:avLst/>
            <a:gdLst/>
            <a:ahLst/>
            <a:cxnLst/>
            <a:rect l="l" t="t" r="r" b="b"/>
            <a:pathLst>
              <a:path w="4035022" h="4114800">
                <a:moveTo>
                  <a:pt x="0" y="0"/>
                </a:moveTo>
                <a:lnTo>
                  <a:pt x="4035022" y="0"/>
                </a:lnTo>
                <a:lnTo>
                  <a:pt x="4035022" y="4114800"/>
                </a:lnTo>
                <a:lnTo>
                  <a:pt x="0" y="4114800"/>
                </a:lnTo>
                <a:lnTo>
                  <a:pt x="0" y="0"/>
                </a:lnTo>
                <a:close/>
              </a:path>
            </a:pathLst>
          </a:custGeom>
          <a:blipFill>
            <a:blip r:embed="rId3"/>
            <a:stretch>
              <a:fillRect l="-17398" r="-11799"/>
            </a:stretch>
          </a:blipFill>
        </p:spPr>
      </p:sp>
      <p:sp>
        <p:nvSpPr>
          <p:cNvPr id="8" name="Freeform 8"/>
          <p:cNvSpPr/>
          <p:nvPr/>
        </p:nvSpPr>
        <p:spPr>
          <a:xfrm>
            <a:off x="2407203" y="149003"/>
            <a:ext cx="3332769" cy="4114800"/>
          </a:xfrm>
          <a:custGeom>
            <a:avLst/>
            <a:gdLst/>
            <a:ahLst/>
            <a:cxnLst/>
            <a:rect l="l" t="t" r="r" b="b"/>
            <a:pathLst>
              <a:path w="3332769" h="4114800">
                <a:moveTo>
                  <a:pt x="0" y="0"/>
                </a:moveTo>
                <a:lnTo>
                  <a:pt x="3332768" y="0"/>
                </a:lnTo>
                <a:lnTo>
                  <a:pt x="3332768" y="4114800"/>
                </a:lnTo>
                <a:lnTo>
                  <a:pt x="0" y="4114800"/>
                </a:lnTo>
                <a:lnTo>
                  <a:pt x="0" y="0"/>
                </a:lnTo>
                <a:close/>
              </a:path>
            </a:pathLst>
          </a:custGeom>
          <a:blipFill>
            <a:blip r:embed="rId4"/>
            <a:stretch>
              <a:fillRect/>
            </a:stretch>
          </a:blipFill>
        </p:spPr>
      </p:sp>
      <p:sp>
        <p:nvSpPr>
          <p:cNvPr id="9" name="TextBox 9"/>
          <p:cNvSpPr txBox="1"/>
          <p:nvPr/>
        </p:nvSpPr>
        <p:spPr>
          <a:xfrm>
            <a:off x="2103729" y="6012370"/>
            <a:ext cx="3896999" cy="1871666"/>
          </a:xfrm>
          <a:prstGeom prst="rect">
            <a:avLst/>
          </a:prstGeom>
        </p:spPr>
        <p:txBody>
          <a:bodyPr wrap="square" lIns="0" tIns="0" rIns="0" bIns="0" rtlCol="0" anchor="t">
            <a:spAutoFit/>
          </a:bodyPr>
          <a:lstStyle/>
          <a:p>
            <a:pPr marL="539592" lvl="1" indent="-269796">
              <a:lnSpc>
                <a:spcPts val="3748"/>
              </a:lnSpc>
              <a:buFont typeface="Arial"/>
              <a:buChar char="•"/>
            </a:pPr>
            <a:r>
              <a:rPr lang="sr-Latn-CS" sz="2400" dirty="0" smtClean="0">
                <a:solidFill>
                  <a:schemeClr val="bg2">
                    <a:lumMod val="10000"/>
                  </a:schemeClr>
                </a:solidFill>
              </a:rPr>
              <a:t>Ради се течним азотом </a:t>
            </a:r>
            <a:endParaRPr lang="sr-Cyrl-RS" sz="2400" dirty="0" smtClean="0">
              <a:solidFill>
                <a:schemeClr val="bg2">
                  <a:lumMod val="10000"/>
                </a:schemeClr>
              </a:solidFill>
            </a:endParaRPr>
          </a:p>
          <a:p>
            <a:pPr marL="539592" lvl="1" indent="-269796">
              <a:lnSpc>
                <a:spcPts val="3748"/>
              </a:lnSpc>
              <a:buFont typeface="Arial"/>
              <a:buChar char="•"/>
            </a:pPr>
            <a:r>
              <a:rPr lang="sr-Latn-CS" sz="2400" dirty="0" smtClean="0">
                <a:solidFill>
                  <a:schemeClr val="bg2">
                    <a:lumMod val="10000"/>
                  </a:schemeClr>
                </a:solidFill>
              </a:rPr>
              <a:t>Добро </a:t>
            </a:r>
            <a:r>
              <a:rPr lang="sr-Latn-CS" sz="2400" dirty="0" smtClean="0">
                <a:solidFill>
                  <a:schemeClr val="bg2">
                    <a:lumMod val="10000"/>
                  </a:schemeClr>
                </a:solidFill>
              </a:rPr>
              <a:t>је </a:t>
            </a:r>
            <a:r>
              <a:rPr lang="sr-Latn-CS" sz="2400" dirty="0" smtClean="0">
                <a:solidFill>
                  <a:schemeClr val="bg2">
                    <a:lumMod val="10000"/>
                  </a:schemeClr>
                </a:solidFill>
              </a:rPr>
              <a:t>прочитати</a:t>
            </a:r>
            <a:endParaRPr lang="sr-Cyrl-RS" sz="2400" dirty="0" smtClean="0">
              <a:solidFill>
                <a:schemeClr val="bg2">
                  <a:lumMod val="10000"/>
                </a:schemeClr>
              </a:solidFill>
            </a:endParaRPr>
          </a:p>
          <a:p>
            <a:pPr marL="539592" lvl="1" indent="-269796">
              <a:lnSpc>
                <a:spcPts val="3748"/>
              </a:lnSpc>
              <a:buFont typeface="Arial"/>
              <a:buChar char="•"/>
            </a:pPr>
            <a:r>
              <a:rPr lang="sr-Latn-CS" sz="2400" dirty="0" smtClean="0">
                <a:solidFill>
                  <a:schemeClr val="bg2">
                    <a:lumMod val="10000"/>
                  </a:schemeClr>
                </a:solidFill>
              </a:rPr>
              <a:t>Потребно </a:t>
            </a:r>
            <a:r>
              <a:rPr lang="sr-Latn-CS" sz="2400" dirty="0" smtClean="0">
                <a:solidFill>
                  <a:schemeClr val="bg2">
                    <a:lumMod val="10000"/>
                  </a:schemeClr>
                </a:solidFill>
              </a:rPr>
              <a:t>је претходно уклонити длачице</a:t>
            </a:r>
            <a:endParaRPr lang="en-US" sz="2400" dirty="0">
              <a:solidFill>
                <a:schemeClr val="bg2">
                  <a:lumMod val="10000"/>
                </a:schemeClr>
              </a:solidFill>
              <a:latin typeface="Vollkorn"/>
              <a:ea typeface="Vollkorn"/>
              <a:cs typeface="Vollkorn"/>
              <a:sym typeface="Vollkorn"/>
            </a:endParaRPr>
          </a:p>
        </p:txBody>
      </p:sp>
      <p:sp>
        <p:nvSpPr>
          <p:cNvPr id="10" name="TextBox 10"/>
          <p:cNvSpPr txBox="1"/>
          <p:nvPr/>
        </p:nvSpPr>
        <p:spPr>
          <a:xfrm>
            <a:off x="2231966" y="4670941"/>
            <a:ext cx="3379768" cy="1033873"/>
          </a:xfrm>
          <a:prstGeom prst="rect">
            <a:avLst/>
          </a:prstGeom>
        </p:spPr>
        <p:txBody>
          <a:bodyPr lIns="0" tIns="0" rIns="0" bIns="0" rtlCol="0" anchor="t">
            <a:spAutoFit/>
          </a:bodyPr>
          <a:lstStyle/>
          <a:p>
            <a:pPr algn="ctr">
              <a:lnSpc>
                <a:spcPts val="4036"/>
              </a:lnSpc>
            </a:pPr>
            <a:r>
              <a:rPr lang="sr-Cyrl-RS" sz="3540" b="1" i="1" spc="141" dirty="0" smtClean="0">
                <a:solidFill>
                  <a:srgbClr val="866042"/>
                </a:solidFill>
                <a:latin typeface="Vollkorn Bold Italics"/>
                <a:ea typeface="Vollkorn Bold Italics"/>
                <a:cs typeface="Vollkorn Bold Italics"/>
                <a:sym typeface="Vollkorn Bold Italics"/>
              </a:rPr>
              <a:t>Замрзавање жигосање</a:t>
            </a:r>
            <a:endParaRPr lang="en-US" sz="3540" b="1" i="1" spc="141" dirty="0">
              <a:solidFill>
                <a:srgbClr val="866042"/>
              </a:solidFill>
              <a:latin typeface="Vollkorn Bold Italics"/>
              <a:ea typeface="Vollkorn Bold Italics"/>
              <a:cs typeface="Vollkorn Bold Italics"/>
              <a:sym typeface="Vollkorn Bold Italics"/>
            </a:endParaRPr>
          </a:p>
        </p:txBody>
      </p:sp>
      <p:sp>
        <p:nvSpPr>
          <p:cNvPr id="11" name="TextBox 11"/>
          <p:cNvSpPr txBox="1"/>
          <p:nvPr/>
        </p:nvSpPr>
        <p:spPr>
          <a:xfrm>
            <a:off x="7669760" y="6012370"/>
            <a:ext cx="4260322" cy="1871666"/>
          </a:xfrm>
          <a:prstGeom prst="rect">
            <a:avLst/>
          </a:prstGeom>
        </p:spPr>
        <p:txBody>
          <a:bodyPr wrap="square" lIns="0" tIns="0" rIns="0" bIns="0" rtlCol="0" anchor="t">
            <a:spAutoFit/>
          </a:bodyPr>
          <a:lstStyle/>
          <a:p>
            <a:pPr marL="539592" lvl="1" indent="-269796">
              <a:lnSpc>
                <a:spcPts val="3748"/>
              </a:lnSpc>
              <a:buFont typeface="Arial"/>
              <a:buChar char="•"/>
            </a:pPr>
            <a:r>
              <a:rPr lang="sr-Latn-CS" sz="2400" dirty="0" smtClean="0">
                <a:solidFill>
                  <a:schemeClr val="bg2">
                    <a:lumMod val="10000"/>
                  </a:schemeClr>
                </a:solidFill>
              </a:rPr>
              <a:t>Уобичајено у иностранству </a:t>
            </a:r>
            <a:endParaRPr lang="sr-Cyrl-RS" sz="2400" dirty="0" smtClean="0">
              <a:solidFill>
                <a:schemeClr val="bg2">
                  <a:lumMod val="10000"/>
                </a:schemeClr>
              </a:solidFill>
            </a:endParaRPr>
          </a:p>
          <a:p>
            <a:pPr marL="539592" lvl="1" indent="-269796">
              <a:lnSpc>
                <a:spcPts val="3748"/>
              </a:lnSpc>
              <a:buFont typeface="Arial"/>
              <a:buChar char="•"/>
            </a:pPr>
            <a:r>
              <a:rPr lang="sr-Latn-CS" sz="2400" dirty="0" smtClean="0">
                <a:solidFill>
                  <a:schemeClr val="bg2">
                    <a:lumMod val="10000"/>
                  </a:schemeClr>
                </a:solidFill>
              </a:rPr>
              <a:t>На </a:t>
            </a:r>
            <a:r>
              <a:rPr lang="sr-Latn-CS" sz="2400" dirty="0" smtClean="0">
                <a:solidFill>
                  <a:schemeClr val="bg2">
                    <a:lumMod val="10000"/>
                  </a:schemeClr>
                </a:solidFill>
              </a:rPr>
              <a:t>унутрашњој страни горње </a:t>
            </a:r>
            <a:r>
              <a:rPr lang="sr-Latn-CS" sz="2400" dirty="0" smtClean="0">
                <a:solidFill>
                  <a:schemeClr val="bg2">
                    <a:lumMod val="10000"/>
                  </a:schemeClr>
                </a:solidFill>
              </a:rPr>
              <a:t>усне</a:t>
            </a:r>
            <a:endParaRPr lang="sr-Cyrl-RS" sz="2400" dirty="0" smtClean="0">
              <a:solidFill>
                <a:schemeClr val="bg2">
                  <a:lumMod val="10000"/>
                </a:schemeClr>
              </a:solidFill>
            </a:endParaRPr>
          </a:p>
          <a:p>
            <a:pPr marL="539592" lvl="1" indent="-269796">
              <a:lnSpc>
                <a:spcPts val="3748"/>
              </a:lnSpc>
              <a:buFont typeface="Arial"/>
              <a:buChar char="•"/>
            </a:pPr>
            <a:r>
              <a:rPr lang="sr-Latn-CS" sz="2400" dirty="0" smtClean="0">
                <a:solidFill>
                  <a:schemeClr val="bg2">
                    <a:lumMod val="10000"/>
                  </a:schemeClr>
                </a:solidFill>
              </a:rPr>
              <a:t>Изводи </a:t>
            </a:r>
            <a:r>
              <a:rPr lang="sr-Latn-CS" sz="2400" dirty="0" smtClean="0">
                <a:solidFill>
                  <a:schemeClr val="bg2">
                    <a:lumMod val="10000"/>
                  </a:schemeClr>
                </a:solidFill>
              </a:rPr>
              <a:t>се при ждребењу</a:t>
            </a:r>
            <a:endParaRPr lang="en-US" sz="2400" dirty="0">
              <a:solidFill>
                <a:schemeClr val="bg2">
                  <a:lumMod val="10000"/>
                </a:schemeClr>
              </a:solidFill>
              <a:latin typeface="Vollkorn"/>
              <a:ea typeface="Vollkorn"/>
              <a:cs typeface="Vollkorn"/>
              <a:sym typeface="Vollkorn"/>
            </a:endParaRPr>
          </a:p>
        </p:txBody>
      </p:sp>
      <p:sp>
        <p:nvSpPr>
          <p:cNvPr id="12" name="TextBox 12"/>
          <p:cNvSpPr txBox="1"/>
          <p:nvPr/>
        </p:nvSpPr>
        <p:spPr>
          <a:xfrm>
            <a:off x="7669760" y="4809343"/>
            <a:ext cx="3379768" cy="641201"/>
          </a:xfrm>
          <a:prstGeom prst="rect">
            <a:avLst/>
          </a:prstGeom>
        </p:spPr>
        <p:txBody>
          <a:bodyPr lIns="0" tIns="0" rIns="0" bIns="0" rtlCol="0" anchor="t">
            <a:spAutoFit/>
          </a:bodyPr>
          <a:lstStyle/>
          <a:p>
            <a:pPr algn="ctr">
              <a:lnSpc>
                <a:spcPts val="4956"/>
              </a:lnSpc>
            </a:pPr>
            <a:r>
              <a:rPr lang="sr-Cyrl-RS" sz="3540" b="1" i="1" spc="141" dirty="0" smtClean="0">
                <a:solidFill>
                  <a:srgbClr val="866042"/>
                </a:solidFill>
                <a:latin typeface="Vollkorn Bold Italics"/>
                <a:ea typeface="Vollkorn Bold Italics"/>
                <a:cs typeface="Vollkorn Bold Italics"/>
                <a:sym typeface="Vollkorn Bold Italics"/>
              </a:rPr>
              <a:t>Тетоважа</a:t>
            </a:r>
            <a:endParaRPr lang="en-US" sz="3540" b="1" i="1" spc="141" dirty="0">
              <a:solidFill>
                <a:srgbClr val="866042"/>
              </a:solidFill>
              <a:latin typeface="Vollkorn Bold Italics"/>
              <a:ea typeface="Vollkorn Bold Italics"/>
              <a:cs typeface="Vollkorn Bold Italics"/>
              <a:sym typeface="Vollkorn Bold Italics"/>
            </a:endParaRPr>
          </a:p>
        </p:txBody>
      </p:sp>
      <p:sp>
        <p:nvSpPr>
          <p:cNvPr id="13" name="TextBox 13"/>
          <p:cNvSpPr txBox="1"/>
          <p:nvPr/>
        </p:nvSpPr>
        <p:spPr>
          <a:xfrm>
            <a:off x="13644595" y="6012370"/>
            <a:ext cx="3742944" cy="2820644"/>
          </a:xfrm>
          <a:prstGeom prst="rect">
            <a:avLst/>
          </a:prstGeom>
        </p:spPr>
        <p:txBody>
          <a:bodyPr wrap="square" lIns="0" tIns="0" rIns="0" bIns="0" rtlCol="0" anchor="t">
            <a:spAutoFit/>
          </a:bodyPr>
          <a:lstStyle/>
          <a:p>
            <a:pPr marL="539592" lvl="1" indent="-269796">
              <a:lnSpc>
                <a:spcPts val="3748"/>
              </a:lnSpc>
              <a:buFont typeface="Arial"/>
              <a:buChar char="•"/>
            </a:pPr>
            <a:r>
              <a:rPr lang="sr-Latn-CS" sz="2400" dirty="0" smtClean="0">
                <a:solidFill>
                  <a:schemeClr val="bg2">
                    <a:lumMod val="10000"/>
                  </a:schemeClr>
                </a:solidFill>
              </a:rPr>
              <a:t>Омогућава идентификацију сличну отиску прста. </a:t>
            </a:r>
            <a:endParaRPr lang="sr-Cyrl-RS" sz="2400" dirty="0" smtClean="0">
              <a:solidFill>
                <a:schemeClr val="bg2">
                  <a:lumMod val="10000"/>
                </a:schemeClr>
              </a:solidFill>
            </a:endParaRPr>
          </a:p>
          <a:p>
            <a:pPr marL="539592" lvl="1" indent="-269796">
              <a:lnSpc>
                <a:spcPts val="3748"/>
              </a:lnSpc>
              <a:buFont typeface="Arial"/>
              <a:buChar char="•"/>
            </a:pPr>
            <a:r>
              <a:rPr lang="sr-Latn-CS" sz="2400" dirty="0" smtClean="0">
                <a:solidFill>
                  <a:schemeClr val="bg2">
                    <a:lumMod val="10000"/>
                  </a:schemeClr>
                </a:solidFill>
              </a:rPr>
              <a:t>У </a:t>
            </a:r>
            <a:r>
              <a:rPr lang="sr-Latn-CS" sz="2400" dirty="0" smtClean="0">
                <a:solidFill>
                  <a:schemeClr val="bg2">
                    <a:lumMod val="10000"/>
                  </a:schemeClr>
                </a:solidFill>
              </a:rPr>
              <a:t>случају нерегистрованог коња, ако нема ни 5 длака.</a:t>
            </a:r>
            <a:endParaRPr lang="en-US" sz="2400" dirty="0">
              <a:solidFill>
                <a:schemeClr val="bg2">
                  <a:lumMod val="10000"/>
                </a:schemeClr>
              </a:solidFill>
              <a:latin typeface="Vollkorn"/>
              <a:ea typeface="Vollkorn"/>
              <a:cs typeface="Vollkorn"/>
              <a:sym typeface="Vollkorn"/>
            </a:endParaRPr>
          </a:p>
        </p:txBody>
      </p:sp>
      <p:sp>
        <p:nvSpPr>
          <p:cNvPr id="14" name="TextBox 14"/>
          <p:cNvSpPr txBox="1"/>
          <p:nvPr/>
        </p:nvSpPr>
        <p:spPr>
          <a:xfrm>
            <a:off x="13879532" y="4680466"/>
            <a:ext cx="3379768" cy="1025922"/>
          </a:xfrm>
          <a:prstGeom prst="rect">
            <a:avLst/>
          </a:prstGeom>
        </p:spPr>
        <p:txBody>
          <a:bodyPr lIns="0" tIns="0" rIns="0" bIns="0" rtlCol="0" anchor="t">
            <a:spAutoFit/>
          </a:bodyPr>
          <a:lstStyle/>
          <a:p>
            <a:pPr algn="ctr">
              <a:lnSpc>
                <a:spcPts val="3965"/>
              </a:lnSpc>
            </a:pPr>
            <a:r>
              <a:rPr lang="sr-Cyrl-RS" sz="3540" b="1" i="1" spc="141" dirty="0" smtClean="0">
                <a:solidFill>
                  <a:srgbClr val="866042"/>
                </a:solidFill>
                <a:latin typeface="Vollkorn Bold Italics"/>
                <a:ea typeface="Vollkorn Bold Italics"/>
                <a:cs typeface="Vollkorn Bold Italics"/>
                <a:sym typeface="Vollkorn Bold Italics"/>
              </a:rPr>
              <a:t>Отисак рога кестена</a:t>
            </a:r>
            <a:endParaRPr lang="en-US" sz="3540" b="1" i="1" spc="141" dirty="0">
              <a:solidFill>
                <a:srgbClr val="866042"/>
              </a:solidFill>
              <a:latin typeface="Vollkorn Bold Italics"/>
              <a:ea typeface="Vollkorn Bold Italics"/>
              <a:cs typeface="Vollkorn Bold Italics"/>
              <a:sym typeface="Vollkorn Bold Italics"/>
            </a:endParaRPr>
          </a:p>
        </p:txBody>
      </p:sp>
      <p:sp>
        <p:nvSpPr>
          <p:cNvPr id="15" name="Freeform 15"/>
          <p:cNvSpPr/>
          <p:nvPr/>
        </p:nvSpPr>
        <p:spPr>
          <a:xfrm>
            <a:off x="7707736" y="8111298"/>
            <a:ext cx="2872528" cy="1224415"/>
          </a:xfrm>
          <a:custGeom>
            <a:avLst/>
            <a:gdLst/>
            <a:ahLst/>
            <a:cxnLst/>
            <a:rect l="l" t="t" r="r" b="b"/>
            <a:pathLst>
              <a:path w="2872528" h="1224415">
                <a:moveTo>
                  <a:pt x="0" y="0"/>
                </a:moveTo>
                <a:lnTo>
                  <a:pt x="2872528" y="0"/>
                </a:lnTo>
                <a:lnTo>
                  <a:pt x="2872528" y="1224415"/>
                </a:lnTo>
                <a:lnTo>
                  <a:pt x="0" y="12244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25813" y="-164932"/>
            <a:ext cx="1714478" cy="10616863"/>
          </a:xfrm>
          <a:prstGeom prst="rect">
            <a:avLst/>
          </a:prstGeom>
          <a:solidFill>
            <a:srgbClr val="866042"/>
          </a:solidFill>
        </p:spPr>
      </p:sp>
      <p:sp>
        <p:nvSpPr>
          <p:cNvPr id="3" name="AutoShape 3"/>
          <p:cNvSpPr/>
          <p:nvPr/>
        </p:nvSpPr>
        <p:spPr>
          <a:xfrm>
            <a:off x="-173239" y="9335713"/>
            <a:ext cx="18634477" cy="1179887"/>
          </a:xfrm>
          <a:prstGeom prst="rect">
            <a:avLst/>
          </a:prstGeom>
          <a:solidFill>
            <a:srgbClr val="866042"/>
          </a:solidFill>
        </p:spPr>
      </p:sp>
      <p:grpSp>
        <p:nvGrpSpPr>
          <p:cNvPr id="4" name="Group 4"/>
          <p:cNvGrpSpPr/>
          <p:nvPr/>
        </p:nvGrpSpPr>
        <p:grpSpPr>
          <a:xfrm rot="-5400000">
            <a:off x="-2558972" y="4865858"/>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866042"/>
            </a:solidFill>
          </p:spPr>
        </p:sp>
      </p:grpSp>
      <p:sp>
        <p:nvSpPr>
          <p:cNvPr id="6" name="Freeform 6"/>
          <p:cNvSpPr/>
          <p:nvPr/>
        </p:nvSpPr>
        <p:spPr>
          <a:xfrm>
            <a:off x="1546384" y="-371687"/>
            <a:ext cx="4826015" cy="3775189"/>
          </a:xfrm>
          <a:custGeom>
            <a:avLst/>
            <a:gdLst/>
            <a:ahLst/>
            <a:cxnLst/>
            <a:rect l="l" t="t" r="r" b="b"/>
            <a:pathLst>
              <a:path w="4826015" h="3775189">
                <a:moveTo>
                  <a:pt x="0" y="0"/>
                </a:moveTo>
                <a:lnTo>
                  <a:pt x="4826014" y="0"/>
                </a:lnTo>
                <a:lnTo>
                  <a:pt x="4826014" y="3775189"/>
                </a:lnTo>
                <a:lnTo>
                  <a:pt x="0" y="3775189"/>
                </a:lnTo>
                <a:lnTo>
                  <a:pt x="0" y="0"/>
                </a:lnTo>
                <a:close/>
              </a:path>
            </a:pathLst>
          </a:custGeom>
          <a:blipFill>
            <a:blip r:embed="rId2"/>
            <a:stretch>
              <a:fillRect/>
            </a:stretch>
          </a:blipFill>
        </p:spPr>
      </p:sp>
      <p:sp>
        <p:nvSpPr>
          <p:cNvPr id="7" name="Freeform 7"/>
          <p:cNvSpPr/>
          <p:nvPr/>
        </p:nvSpPr>
        <p:spPr>
          <a:xfrm>
            <a:off x="7385280" y="-398006"/>
            <a:ext cx="5662954" cy="4280604"/>
          </a:xfrm>
          <a:custGeom>
            <a:avLst/>
            <a:gdLst/>
            <a:ahLst/>
            <a:cxnLst/>
            <a:rect l="l" t="t" r="r" b="b"/>
            <a:pathLst>
              <a:path w="5662954" h="4280604">
                <a:moveTo>
                  <a:pt x="0" y="0"/>
                </a:moveTo>
                <a:lnTo>
                  <a:pt x="5662954" y="0"/>
                </a:lnTo>
                <a:lnTo>
                  <a:pt x="5662954" y="4280605"/>
                </a:lnTo>
                <a:lnTo>
                  <a:pt x="0" y="4280605"/>
                </a:lnTo>
                <a:lnTo>
                  <a:pt x="0" y="0"/>
                </a:lnTo>
                <a:close/>
              </a:path>
            </a:pathLst>
          </a:custGeom>
          <a:blipFill>
            <a:blip r:embed="rId3"/>
            <a:stretch>
              <a:fillRect l="-2003"/>
            </a:stretch>
          </a:blipFill>
        </p:spPr>
      </p:sp>
      <p:sp>
        <p:nvSpPr>
          <p:cNvPr id="8" name="Freeform 8"/>
          <p:cNvSpPr/>
          <p:nvPr/>
        </p:nvSpPr>
        <p:spPr>
          <a:xfrm>
            <a:off x="1724463" y="4534300"/>
            <a:ext cx="5290464" cy="4066100"/>
          </a:xfrm>
          <a:custGeom>
            <a:avLst/>
            <a:gdLst/>
            <a:ahLst/>
            <a:cxnLst/>
            <a:rect l="l" t="t" r="r" b="b"/>
            <a:pathLst>
              <a:path w="5290464" h="4066100">
                <a:moveTo>
                  <a:pt x="0" y="0"/>
                </a:moveTo>
                <a:lnTo>
                  <a:pt x="5290464" y="0"/>
                </a:lnTo>
                <a:lnTo>
                  <a:pt x="5290464" y="4066099"/>
                </a:lnTo>
                <a:lnTo>
                  <a:pt x="0" y="4066099"/>
                </a:lnTo>
                <a:lnTo>
                  <a:pt x="0" y="0"/>
                </a:lnTo>
                <a:close/>
              </a:path>
            </a:pathLst>
          </a:custGeom>
          <a:blipFill>
            <a:blip r:embed="rId4"/>
            <a:stretch>
              <a:fillRect/>
            </a:stretch>
          </a:blipFill>
        </p:spPr>
      </p:sp>
      <p:sp>
        <p:nvSpPr>
          <p:cNvPr id="9" name="Freeform 9"/>
          <p:cNvSpPr/>
          <p:nvPr/>
        </p:nvSpPr>
        <p:spPr>
          <a:xfrm>
            <a:off x="8632281" y="4420753"/>
            <a:ext cx="4248996" cy="4248996"/>
          </a:xfrm>
          <a:custGeom>
            <a:avLst/>
            <a:gdLst/>
            <a:ahLst/>
            <a:cxnLst/>
            <a:rect l="l" t="t" r="r" b="b"/>
            <a:pathLst>
              <a:path w="4248996" h="4248996">
                <a:moveTo>
                  <a:pt x="0" y="0"/>
                </a:moveTo>
                <a:lnTo>
                  <a:pt x="4248996" y="0"/>
                </a:lnTo>
                <a:lnTo>
                  <a:pt x="4248996" y="4248997"/>
                </a:lnTo>
                <a:lnTo>
                  <a:pt x="0" y="4248997"/>
                </a:lnTo>
                <a:lnTo>
                  <a:pt x="0" y="0"/>
                </a:lnTo>
                <a:close/>
              </a:path>
            </a:pathLst>
          </a:custGeom>
          <a:blipFill>
            <a:blip r:embed="rId5"/>
            <a:stretch>
              <a:fillRect/>
            </a:stretch>
          </a:blipFill>
        </p:spPr>
      </p:sp>
      <p:sp>
        <p:nvSpPr>
          <p:cNvPr id="10" name="TextBox 10"/>
          <p:cNvSpPr txBox="1"/>
          <p:nvPr/>
        </p:nvSpPr>
        <p:spPr>
          <a:xfrm>
            <a:off x="13229209" y="2852284"/>
            <a:ext cx="4931743" cy="4624343"/>
          </a:xfrm>
          <a:prstGeom prst="rect">
            <a:avLst/>
          </a:prstGeom>
        </p:spPr>
        <p:txBody>
          <a:bodyPr lIns="0" tIns="0" rIns="0" bIns="0" rtlCol="0" anchor="t">
            <a:spAutoFit/>
          </a:bodyPr>
          <a:lstStyle/>
          <a:p>
            <a:pPr marL="743001" lvl="1" indent="-371500">
              <a:lnSpc>
                <a:spcPts val="5162"/>
              </a:lnSpc>
              <a:buFont typeface="Arial"/>
              <a:buChar char="•"/>
            </a:pPr>
            <a:r>
              <a:rPr lang="sr-Latn-CS" sz="3200" dirty="0" smtClean="0"/>
              <a:t>Мање стресно за животињу </a:t>
            </a:r>
            <a:endParaRPr lang="sr-Cyrl-RS" sz="3200" dirty="0" smtClean="0"/>
          </a:p>
          <a:p>
            <a:pPr marL="743001" lvl="1" indent="-371500">
              <a:lnSpc>
                <a:spcPts val="5162"/>
              </a:lnSpc>
              <a:buFont typeface="Arial"/>
              <a:buChar char="•"/>
            </a:pPr>
            <a:r>
              <a:rPr lang="sr-Latn-CS" sz="3200" dirty="0" smtClean="0"/>
              <a:t>Лако </a:t>
            </a:r>
            <a:r>
              <a:rPr lang="sr-Latn-CS" sz="3200" dirty="0" smtClean="0"/>
              <a:t>за руковање </a:t>
            </a:r>
            <a:r>
              <a:rPr lang="sr-Latn-CS" sz="3200" dirty="0" smtClean="0"/>
              <a:t>са</a:t>
            </a:r>
            <a:endParaRPr lang="sr-Cyrl-RS" sz="3200" dirty="0" smtClean="0"/>
          </a:p>
          <a:p>
            <a:pPr marL="743001" lvl="1" indent="-371500">
              <a:lnSpc>
                <a:spcPts val="5162"/>
              </a:lnSpc>
              <a:buFont typeface="Arial"/>
              <a:buChar char="•"/>
            </a:pPr>
            <a:r>
              <a:rPr lang="sr-Latn-CS" sz="3200" dirty="0" smtClean="0"/>
              <a:t>ИТ перспективе</a:t>
            </a:r>
            <a:endParaRPr lang="sr-Cyrl-RS" sz="3200" dirty="0" smtClean="0"/>
          </a:p>
          <a:p>
            <a:pPr marL="743001" lvl="1" indent="-371500">
              <a:lnSpc>
                <a:spcPts val="5162"/>
              </a:lnSpc>
              <a:buFont typeface="Arial"/>
              <a:buChar char="•"/>
            </a:pPr>
            <a:r>
              <a:rPr lang="sr-Latn-CS" sz="3200" dirty="0" smtClean="0"/>
              <a:t>Потребан </a:t>
            </a:r>
            <a:r>
              <a:rPr lang="sr-Latn-CS" sz="3200" dirty="0" smtClean="0"/>
              <a:t>је један </a:t>
            </a:r>
            <a:r>
              <a:rPr lang="sr-Latn-CS" sz="3200" dirty="0" smtClean="0"/>
              <a:t>читач</a:t>
            </a:r>
            <a:endParaRPr lang="sr-Cyrl-RS" sz="3200" dirty="0" smtClean="0"/>
          </a:p>
          <a:p>
            <a:pPr marL="743001" lvl="1" indent="-371500">
              <a:lnSpc>
                <a:spcPts val="5162"/>
              </a:lnSpc>
              <a:buFont typeface="Arial"/>
              <a:buChar char="•"/>
            </a:pPr>
            <a:r>
              <a:rPr lang="sr-Latn-CS" sz="3200" dirty="0" smtClean="0"/>
              <a:t>Данас </a:t>
            </a:r>
            <a:r>
              <a:rPr lang="sr-Latn-CS" sz="3200" dirty="0" smtClean="0"/>
              <a:t>је најчешћи облик обележавања</a:t>
            </a:r>
            <a:endParaRPr lang="en-US" sz="3200" dirty="0">
              <a:solidFill>
                <a:srgbClr val="866042"/>
              </a:solidFill>
              <a:latin typeface="Vollkorn"/>
              <a:ea typeface="Vollkorn"/>
              <a:cs typeface="Vollkorn"/>
              <a:sym typeface="Vollkorn"/>
            </a:endParaRPr>
          </a:p>
        </p:txBody>
      </p:sp>
      <p:sp>
        <p:nvSpPr>
          <p:cNvPr id="11" name="TextBox 11"/>
          <p:cNvSpPr txBox="1"/>
          <p:nvPr/>
        </p:nvSpPr>
        <p:spPr>
          <a:xfrm>
            <a:off x="14057884" y="1449233"/>
            <a:ext cx="3379768" cy="617092"/>
          </a:xfrm>
          <a:prstGeom prst="rect">
            <a:avLst/>
          </a:prstGeom>
        </p:spPr>
        <p:txBody>
          <a:bodyPr lIns="0" tIns="0" rIns="0" bIns="0" rtlCol="0" anchor="t">
            <a:spAutoFit/>
          </a:bodyPr>
          <a:lstStyle/>
          <a:p>
            <a:pPr algn="ctr">
              <a:lnSpc>
                <a:spcPts val="4956"/>
              </a:lnSpc>
            </a:pPr>
            <a:r>
              <a:rPr lang="sr-Cyrl-RS" sz="3540" b="1" i="1" spc="141" dirty="0" smtClean="0">
                <a:solidFill>
                  <a:srgbClr val="866042"/>
                </a:solidFill>
                <a:latin typeface="Vollkorn Bold Italics"/>
                <a:ea typeface="Vollkorn Bold Italics"/>
                <a:cs typeface="Vollkorn Bold Italics"/>
                <a:sym typeface="Vollkorn Bold Italics"/>
              </a:rPr>
              <a:t>Микрочип</a:t>
            </a:r>
            <a:endParaRPr lang="en-US" sz="3540" b="1" i="1" spc="141" dirty="0">
              <a:solidFill>
                <a:srgbClr val="866042"/>
              </a:solidFill>
              <a:latin typeface="Vollkorn Bold Italics"/>
              <a:ea typeface="Vollkorn Bold Italics"/>
              <a:cs typeface="Vollkorn Bold Italics"/>
              <a:sym typeface="Vollkorn Bold Italics"/>
            </a:endParaRPr>
          </a:p>
        </p:txBody>
      </p:sp>
      <p:sp>
        <p:nvSpPr>
          <p:cNvPr id="12" name="TextBox 12"/>
          <p:cNvSpPr txBox="1"/>
          <p:nvPr/>
        </p:nvSpPr>
        <p:spPr>
          <a:xfrm>
            <a:off x="4373220" y="2899909"/>
            <a:ext cx="1890117" cy="530851"/>
          </a:xfrm>
          <a:prstGeom prst="rect">
            <a:avLst/>
          </a:prstGeom>
        </p:spPr>
        <p:txBody>
          <a:bodyPr lIns="0" tIns="0" rIns="0" bIns="0" rtlCol="0" anchor="t">
            <a:spAutoFit/>
          </a:bodyPr>
          <a:lstStyle/>
          <a:p>
            <a:pPr algn="ctr">
              <a:lnSpc>
                <a:spcPts val="4267"/>
              </a:lnSpc>
              <a:spcBef>
                <a:spcPct val="0"/>
              </a:spcBef>
            </a:pPr>
            <a:r>
              <a:rPr lang="sr-Cyrl-RS" sz="3048" b="1" dirty="0" smtClean="0">
                <a:solidFill>
                  <a:srgbClr val="1A1A1A"/>
                </a:solidFill>
                <a:latin typeface="Cardo Bold"/>
                <a:ea typeface="Cardo Bold"/>
                <a:cs typeface="Cardo Bold"/>
                <a:sym typeface="Cardo Bold"/>
              </a:rPr>
              <a:t>Микрочип</a:t>
            </a:r>
            <a:endParaRPr lang="en-US" sz="3048" b="1" dirty="0">
              <a:solidFill>
                <a:srgbClr val="1A1A1A"/>
              </a:solidFill>
              <a:latin typeface="Cardo Bold"/>
              <a:ea typeface="Cardo Bold"/>
              <a:cs typeface="Cardo Bold"/>
              <a:sym typeface="Cardo Bold"/>
            </a:endParaRPr>
          </a:p>
        </p:txBody>
      </p:sp>
      <p:sp>
        <p:nvSpPr>
          <p:cNvPr id="13" name="TextBox 13"/>
          <p:cNvSpPr txBox="1"/>
          <p:nvPr/>
        </p:nvSpPr>
        <p:spPr>
          <a:xfrm>
            <a:off x="8577918" y="8695604"/>
            <a:ext cx="3277679" cy="530851"/>
          </a:xfrm>
          <a:prstGeom prst="rect">
            <a:avLst/>
          </a:prstGeom>
        </p:spPr>
        <p:txBody>
          <a:bodyPr lIns="0" tIns="0" rIns="0" bIns="0" rtlCol="0" anchor="t">
            <a:spAutoFit/>
          </a:bodyPr>
          <a:lstStyle/>
          <a:p>
            <a:pPr algn="ctr">
              <a:lnSpc>
                <a:spcPts val="4267"/>
              </a:lnSpc>
              <a:spcBef>
                <a:spcPct val="0"/>
              </a:spcBef>
            </a:pPr>
            <a:r>
              <a:rPr lang="sr-Cyrl-RS" sz="3048" b="1" dirty="0" smtClean="0">
                <a:solidFill>
                  <a:srgbClr val="1A1A1A"/>
                </a:solidFill>
                <a:latin typeface="Cardo Bold"/>
                <a:ea typeface="Cardo Bold"/>
                <a:cs typeface="Cardo Bold"/>
                <a:sym typeface="Cardo Bold"/>
              </a:rPr>
              <a:t>Микрочип читач</a:t>
            </a:r>
            <a:endParaRPr lang="en-US" sz="3048" b="1" dirty="0">
              <a:solidFill>
                <a:srgbClr val="1A1A1A"/>
              </a:solidFill>
              <a:latin typeface="Cardo Bold"/>
              <a:ea typeface="Cardo Bold"/>
              <a:cs typeface="Cardo Bold"/>
              <a:sym typeface="Cardo Bold"/>
            </a:endParaRPr>
          </a:p>
        </p:txBody>
      </p:sp>
      <p:sp>
        <p:nvSpPr>
          <p:cNvPr id="14" name="TextBox 14"/>
          <p:cNvSpPr txBox="1"/>
          <p:nvPr/>
        </p:nvSpPr>
        <p:spPr>
          <a:xfrm>
            <a:off x="7058198" y="3917160"/>
            <a:ext cx="4716954" cy="530851"/>
          </a:xfrm>
          <a:prstGeom prst="rect">
            <a:avLst/>
          </a:prstGeom>
        </p:spPr>
        <p:txBody>
          <a:bodyPr lIns="0" tIns="0" rIns="0" bIns="0" rtlCol="0" anchor="t">
            <a:spAutoFit/>
          </a:bodyPr>
          <a:lstStyle/>
          <a:p>
            <a:pPr algn="ctr">
              <a:lnSpc>
                <a:spcPts val="4267"/>
              </a:lnSpc>
              <a:spcBef>
                <a:spcPct val="0"/>
              </a:spcBef>
            </a:pPr>
            <a:r>
              <a:rPr lang="sr-Cyrl-RS" sz="3048" b="1" dirty="0" smtClean="0">
                <a:solidFill>
                  <a:srgbClr val="1A1A1A"/>
                </a:solidFill>
                <a:latin typeface="Cardo Bold"/>
                <a:ea typeface="Cardo Bold"/>
                <a:cs typeface="Cardo Bold"/>
                <a:sym typeface="Cardo Bold"/>
              </a:rPr>
              <a:t>Сзављање микрочипа</a:t>
            </a:r>
            <a:endParaRPr lang="en-US" sz="3048" b="1" dirty="0">
              <a:solidFill>
                <a:srgbClr val="1A1A1A"/>
              </a:solidFill>
              <a:latin typeface="Cardo Bold"/>
              <a:ea typeface="Cardo Bold"/>
              <a:cs typeface="Cardo Bold"/>
              <a:sym typeface="Cardo Bold"/>
            </a:endParaRPr>
          </a:p>
        </p:txBody>
      </p:sp>
      <p:sp>
        <p:nvSpPr>
          <p:cNvPr id="15" name="TextBox 15"/>
          <p:cNvSpPr txBox="1"/>
          <p:nvPr/>
        </p:nvSpPr>
        <p:spPr>
          <a:xfrm>
            <a:off x="1088665" y="3917160"/>
            <a:ext cx="4716954" cy="530851"/>
          </a:xfrm>
          <a:prstGeom prst="rect">
            <a:avLst/>
          </a:prstGeom>
        </p:spPr>
        <p:txBody>
          <a:bodyPr lIns="0" tIns="0" rIns="0" bIns="0" rtlCol="0" anchor="t">
            <a:spAutoFit/>
          </a:bodyPr>
          <a:lstStyle/>
          <a:p>
            <a:pPr algn="ctr">
              <a:lnSpc>
                <a:spcPts val="4267"/>
              </a:lnSpc>
              <a:spcBef>
                <a:spcPct val="0"/>
              </a:spcBef>
            </a:pPr>
            <a:r>
              <a:rPr lang="sr-Cyrl-RS" sz="3048" b="1" dirty="0" smtClean="0">
                <a:solidFill>
                  <a:srgbClr val="1A1A1A"/>
                </a:solidFill>
                <a:latin typeface="Cardo Bold"/>
                <a:ea typeface="Cardo Bold"/>
                <a:cs typeface="Cardo Bold"/>
                <a:sym typeface="Cardo Bold"/>
              </a:rPr>
              <a:t>Очитавање микрочипа</a:t>
            </a:r>
            <a:endParaRPr lang="en-US" sz="3048" b="1" dirty="0">
              <a:solidFill>
                <a:srgbClr val="1A1A1A"/>
              </a:solidFill>
              <a:latin typeface="Cardo Bold"/>
              <a:ea typeface="Cardo Bold"/>
              <a:cs typeface="Cardo Bold"/>
              <a:sym typeface="Cardo Bold"/>
            </a:endParaRPr>
          </a:p>
        </p:txBody>
      </p:sp>
      <p:sp>
        <p:nvSpPr>
          <p:cNvPr id="16" name="Freeform 16"/>
          <p:cNvSpPr/>
          <p:nvPr/>
        </p:nvSpPr>
        <p:spPr>
          <a:xfrm rot="5333256" flipH="1">
            <a:off x="11408340" y="3685348"/>
            <a:ext cx="1047953" cy="1470811"/>
          </a:xfrm>
          <a:custGeom>
            <a:avLst/>
            <a:gdLst/>
            <a:ahLst/>
            <a:cxnLst/>
            <a:rect l="l" t="t" r="r" b="b"/>
            <a:pathLst>
              <a:path w="1047953" h="1470811">
                <a:moveTo>
                  <a:pt x="1047952" y="0"/>
                </a:moveTo>
                <a:lnTo>
                  <a:pt x="0" y="0"/>
                </a:lnTo>
                <a:lnTo>
                  <a:pt x="0" y="1470811"/>
                </a:lnTo>
                <a:lnTo>
                  <a:pt x="1047952" y="1470811"/>
                </a:lnTo>
                <a:lnTo>
                  <a:pt x="1047952"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17" name="Freeform 17"/>
          <p:cNvSpPr/>
          <p:nvPr/>
        </p:nvSpPr>
        <p:spPr>
          <a:xfrm rot="5333256">
            <a:off x="5472864" y="3287809"/>
            <a:ext cx="1025678" cy="1439549"/>
          </a:xfrm>
          <a:custGeom>
            <a:avLst/>
            <a:gdLst/>
            <a:ahLst/>
            <a:cxnLst/>
            <a:rect l="l" t="t" r="r" b="b"/>
            <a:pathLst>
              <a:path w="1025678" h="1439549">
                <a:moveTo>
                  <a:pt x="0" y="0"/>
                </a:moveTo>
                <a:lnTo>
                  <a:pt x="1025679" y="0"/>
                </a:lnTo>
                <a:lnTo>
                  <a:pt x="1025679" y="1439549"/>
                </a:lnTo>
                <a:lnTo>
                  <a:pt x="0" y="1439549"/>
                </a:lnTo>
                <a:lnTo>
                  <a:pt x="0" y="0"/>
                </a:lnTo>
                <a:close/>
              </a:path>
            </a:pathLst>
          </a:custGeom>
          <a:blipFill>
            <a:blip r:embed="rId8" cstate="print">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10657361" flipH="1" flipV="1">
            <a:off x="7681098" y="7581413"/>
            <a:ext cx="976227" cy="1370143"/>
          </a:xfrm>
          <a:custGeom>
            <a:avLst/>
            <a:gdLst/>
            <a:ahLst/>
            <a:cxnLst/>
            <a:rect l="l" t="t" r="r" b="b"/>
            <a:pathLst>
              <a:path w="976227" h="1370143">
                <a:moveTo>
                  <a:pt x="976227" y="1370143"/>
                </a:moveTo>
                <a:lnTo>
                  <a:pt x="0" y="1370143"/>
                </a:lnTo>
                <a:lnTo>
                  <a:pt x="0" y="0"/>
                </a:lnTo>
                <a:lnTo>
                  <a:pt x="976227" y="0"/>
                </a:lnTo>
                <a:lnTo>
                  <a:pt x="976227" y="1370143"/>
                </a:lnTo>
                <a:close/>
              </a:path>
            </a:pathLst>
          </a:custGeom>
          <a:blipFill>
            <a:blip r:embed="rId9" cstate="print">
              <a:extLst>
                <a:ext uri="{96DAC541-7B7A-43D3-8B79-37D633B846F1}">
                  <asvg:svgBlip xmlns="" xmlns:asvg="http://schemas.microsoft.com/office/drawing/2016/SVG/main" r:embed="rId7"/>
                </a:ext>
              </a:extLst>
            </a:blip>
            <a:stretch>
              <a:fillRect/>
            </a:stretch>
          </a:blipFill>
        </p:spPr>
      </p:sp>
      <p:sp>
        <p:nvSpPr>
          <p:cNvPr id="19" name="Freeform 19"/>
          <p:cNvSpPr/>
          <p:nvPr/>
        </p:nvSpPr>
        <p:spPr>
          <a:xfrm rot="7445698" flipH="1" flipV="1">
            <a:off x="3748859" y="2013702"/>
            <a:ext cx="976227" cy="1370143"/>
          </a:xfrm>
          <a:custGeom>
            <a:avLst/>
            <a:gdLst/>
            <a:ahLst/>
            <a:cxnLst/>
            <a:rect l="l" t="t" r="r" b="b"/>
            <a:pathLst>
              <a:path w="976227" h="1370143">
                <a:moveTo>
                  <a:pt x="976227" y="1370143"/>
                </a:moveTo>
                <a:lnTo>
                  <a:pt x="0" y="1370143"/>
                </a:lnTo>
                <a:lnTo>
                  <a:pt x="0" y="0"/>
                </a:lnTo>
                <a:lnTo>
                  <a:pt x="976227" y="0"/>
                </a:lnTo>
                <a:lnTo>
                  <a:pt x="976227" y="1370143"/>
                </a:lnTo>
                <a:close/>
              </a:path>
            </a:pathLst>
          </a:custGeom>
          <a:blipFill>
            <a:blip r:embed="rId9" cstate="print">
              <a:extLst>
                <a:ext uri="{96DAC541-7B7A-43D3-8B79-37D633B846F1}">
                  <asvg:svgBlip xmlns="" xmlns:asvg="http://schemas.microsoft.com/office/drawing/2016/SVG/main" r:embed="rId7"/>
                </a:ext>
              </a:extLst>
            </a:blip>
            <a:stretch>
              <a:fillRect/>
            </a:stretch>
          </a:blipFill>
        </p:spPr>
      </p:sp>
      <p:sp>
        <p:nvSpPr>
          <p:cNvPr id="20" name="Freeform 20"/>
          <p:cNvSpPr/>
          <p:nvPr/>
        </p:nvSpPr>
        <p:spPr>
          <a:xfrm>
            <a:off x="14057884" y="0"/>
            <a:ext cx="2872528" cy="1224415"/>
          </a:xfrm>
          <a:custGeom>
            <a:avLst/>
            <a:gdLst/>
            <a:ahLst/>
            <a:cxnLst/>
            <a:rect l="l" t="t" r="r" b="b"/>
            <a:pathLst>
              <a:path w="2872528" h="1224415">
                <a:moveTo>
                  <a:pt x="0" y="0"/>
                </a:moveTo>
                <a:lnTo>
                  <a:pt x="2872528" y="0"/>
                </a:lnTo>
                <a:lnTo>
                  <a:pt x="2872528" y="1224415"/>
                </a:lnTo>
                <a:lnTo>
                  <a:pt x="0" y="12244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Freeform 2"/>
          <p:cNvSpPr/>
          <p:nvPr/>
        </p:nvSpPr>
        <p:spPr>
          <a:xfrm>
            <a:off x="0" y="0"/>
            <a:ext cx="20111823" cy="10844471"/>
          </a:xfrm>
          <a:custGeom>
            <a:avLst/>
            <a:gdLst/>
            <a:ahLst/>
            <a:cxnLst/>
            <a:rect l="l" t="t" r="r" b="b"/>
            <a:pathLst>
              <a:path w="20111823" h="10844471">
                <a:moveTo>
                  <a:pt x="0" y="0"/>
                </a:moveTo>
                <a:lnTo>
                  <a:pt x="20111823" y="0"/>
                </a:lnTo>
                <a:lnTo>
                  <a:pt x="20111823" y="10844471"/>
                </a:lnTo>
                <a:lnTo>
                  <a:pt x="0" y="10844471"/>
                </a:lnTo>
                <a:lnTo>
                  <a:pt x="0" y="0"/>
                </a:lnTo>
                <a:close/>
              </a:path>
            </a:pathLst>
          </a:custGeom>
          <a:blipFill>
            <a:blip r:embed="rId2"/>
            <a:stretch>
              <a:fillRect t="-3864" b="-7641"/>
            </a:stretch>
          </a:blipFill>
        </p:spPr>
      </p:sp>
      <p:grpSp>
        <p:nvGrpSpPr>
          <p:cNvPr id="3" name="Group 3"/>
          <p:cNvGrpSpPr/>
          <p:nvPr/>
        </p:nvGrpSpPr>
        <p:grpSpPr>
          <a:xfrm>
            <a:off x="678676" y="1903622"/>
            <a:ext cx="13070669" cy="7037227"/>
            <a:chOff x="0" y="0"/>
            <a:chExt cx="17427559" cy="9382970"/>
          </a:xfrm>
        </p:grpSpPr>
        <p:sp>
          <p:nvSpPr>
            <p:cNvPr id="4" name="TextBox 4"/>
            <p:cNvSpPr txBox="1"/>
            <p:nvPr/>
          </p:nvSpPr>
          <p:spPr>
            <a:xfrm>
              <a:off x="0" y="7615890"/>
              <a:ext cx="17427559" cy="633942"/>
            </a:xfrm>
            <a:prstGeom prst="rect">
              <a:avLst/>
            </a:prstGeom>
          </p:spPr>
          <p:txBody>
            <a:bodyPr lIns="0" tIns="0" rIns="0" bIns="0" rtlCol="0" anchor="t">
              <a:spAutoFit/>
            </a:bodyPr>
            <a:lstStyle/>
            <a:p>
              <a:pPr algn="ctr">
                <a:lnSpc>
                  <a:spcPts val="4060"/>
                </a:lnSpc>
              </a:pPr>
              <a:endParaRPr/>
            </a:p>
          </p:txBody>
        </p:sp>
        <p:sp>
          <p:nvSpPr>
            <p:cNvPr id="5" name="TextBox 5"/>
            <p:cNvSpPr txBox="1"/>
            <p:nvPr/>
          </p:nvSpPr>
          <p:spPr>
            <a:xfrm>
              <a:off x="0" y="0"/>
              <a:ext cx="17427559" cy="647700"/>
            </a:xfrm>
            <a:prstGeom prst="rect">
              <a:avLst/>
            </a:prstGeom>
          </p:spPr>
          <p:txBody>
            <a:bodyPr lIns="0" tIns="0" rIns="0" bIns="0" rtlCol="0" anchor="t">
              <a:spAutoFit/>
            </a:bodyPr>
            <a:lstStyle/>
            <a:p>
              <a:pPr algn="ctr">
                <a:lnSpc>
                  <a:spcPts val="3840"/>
                </a:lnSpc>
              </a:pPr>
              <a:endParaRPr/>
            </a:p>
          </p:txBody>
        </p:sp>
        <p:grpSp>
          <p:nvGrpSpPr>
            <p:cNvPr id="6" name="Group 6"/>
            <p:cNvGrpSpPr/>
            <p:nvPr/>
          </p:nvGrpSpPr>
          <p:grpSpPr>
            <a:xfrm>
              <a:off x="0" y="9228764"/>
              <a:ext cx="17427559" cy="154205"/>
              <a:chOff x="0" y="0"/>
              <a:chExt cx="40188243" cy="355600"/>
            </a:xfrm>
          </p:grpSpPr>
          <p:sp>
            <p:nvSpPr>
              <p:cNvPr id="7" name="Freeform 7"/>
              <p:cNvSpPr/>
              <p:nvPr/>
            </p:nvSpPr>
            <p:spPr>
              <a:xfrm>
                <a:off x="92710" y="34947"/>
                <a:ext cx="40056163" cy="277644"/>
              </a:xfrm>
              <a:custGeom>
                <a:avLst/>
                <a:gdLst/>
                <a:ahLst/>
                <a:cxnLst/>
                <a:rect l="l" t="t" r="r" b="b"/>
                <a:pathLst>
                  <a:path w="40056163" h="277644">
                    <a:moveTo>
                      <a:pt x="39653574" y="19663"/>
                    </a:moveTo>
                    <a:cubicBezTo>
                      <a:pt x="39606582" y="23473"/>
                      <a:pt x="39545624" y="32363"/>
                      <a:pt x="39502442" y="23473"/>
                    </a:cubicBezTo>
                    <a:cubicBezTo>
                      <a:pt x="39320832" y="28553"/>
                      <a:pt x="39139224" y="-13357"/>
                      <a:pt x="38953803" y="4423"/>
                    </a:cubicBezTo>
                    <a:cubicBezTo>
                      <a:pt x="38963963" y="10773"/>
                      <a:pt x="38953803" y="20933"/>
                      <a:pt x="38943642" y="24743"/>
                    </a:cubicBezTo>
                    <a:lnTo>
                      <a:pt x="38941103" y="18393"/>
                    </a:lnTo>
                    <a:lnTo>
                      <a:pt x="38927132" y="31093"/>
                    </a:lnTo>
                    <a:cubicBezTo>
                      <a:pt x="38913163" y="32363"/>
                      <a:pt x="38919513" y="15853"/>
                      <a:pt x="38930942" y="13313"/>
                    </a:cubicBezTo>
                    <a:cubicBezTo>
                      <a:pt x="38857282" y="13313"/>
                      <a:pt x="38791242" y="19663"/>
                      <a:pt x="38718853" y="15853"/>
                    </a:cubicBezTo>
                    <a:cubicBezTo>
                      <a:pt x="38713774" y="36173"/>
                      <a:pt x="38682024" y="17123"/>
                      <a:pt x="38679482" y="37443"/>
                    </a:cubicBezTo>
                    <a:cubicBezTo>
                      <a:pt x="38675674" y="33633"/>
                      <a:pt x="38679482" y="32363"/>
                      <a:pt x="38680753" y="28553"/>
                    </a:cubicBezTo>
                    <a:cubicBezTo>
                      <a:pt x="38666782" y="31093"/>
                      <a:pt x="38656624" y="33633"/>
                      <a:pt x="38647732" y="34903"/>
                    </a:cubicBezTo>
                    <a:cubicBezTo>
                      <a:pt x="38397418" y="37443"/>
                      <a:pt x="38264896" y="32363"/>
                      <a:pt x="37882057" y="14583"/>
                    </a:cubicBezTo>
                    <a:cubicBezTo>
                      <a:pt x="35629196" y="-1927"/>
                      <a:pt x="33464687" y="12043"/>
                      <a:pt x="31256003" y="5693"/>
                    </a:cubicBezTo>
                    <a:cubicBezTo>
                      <a:pt x="29017864" y="9503"/>
                      <a:pt x="26809180" y="27283"/>
                      <a:pt x="24512146" y="32363"/>
                    </a:cubicBezTo>
                    <a:cubicBezTo>
                      <a:pt x="24158757" y="64113"/>
                      <a:pt x="23672849" y="48873"/>
                      <a:pt x="23260558" y="76813"/>
                    </a:cubicBezTo>
                    <a:lnTo>
                      <a:pt x="23290008" y="66653"/>
                    </a:lnTo>
                    <a:cubicBezTo>
                      <a:pt x="22936619" y="80623"/>
                      <a:pt x="22848271" y="64113"/>
                      <a:pt x="22391809" y="52683"/>
                    </a:cubicBezTo>
                    <a:cubicBezTo>
                      <a:pt x="22391809" y="64113"/>
                      <a:pt x="22215116" y="55223"/>
                      <a:pt x="22288739" y="74273"/>
                    </a:cubicBezTo>
                    <a:cubicBezTo>
                      <a:pt x="22126768" y="89513"/>
                      <a:pt x="22008969" y="47603"/>
                      <a:pt x="21788100" y="56493"/>
                    </a:cubicBezTo>
                    <a:cubicBezTo>
                      <a:pt x="21773380" y="50143"/>
                      <a:pt x="21788100" y="67923"/>
                      <a:pt x="21743929" y="61573"/>
                    </a:cubicBezTo>
                    <a:cubicBezTo>
                      <a:pt x="21169671" y="84433"/>
                      <a:pt x="21861724" y="51413"/>
                      <a:pt x="21110774" y="33633"/>
                    </a:cubicBezTo>
                    <a:cubicBezTo>
                      <a:pt x="20080054" y="39983"/>
                      <a:pt x="19034609" y="59033"/>
                      <a:pt x="18048060" y="47603"/>
                    </a:cubicBezTo>
                    <a:cubicBezTo>
                      <a:pt x="18106961" y="46333"/>
                      <a:pt x="18136408" y="61573"/>
                      <a:pt x="18033337" y="61573"/>
                    </a:cubicBezTo>
                    <a:cubicBezTo>
                      <a:pt x="17930266" y="31093"/>
                      <a:pt x="17694672" y="69193"/>
                      <a:pt x="17517978" y="57763"/>
                    </a:cubicBezTo>
                    <a:cubicBezTo>
                      <a:pt x="17532701" y="51413"/>
                      <a:pt x="17621049" y="50143"/>
                      <a:pt x="17665223" y="46333"/>
                    </a:cubicBezTo>
                    <a:cubicBezTo>
                      <a:pt x="17223486" y="33633"/>
                      <a:pt x="16840647" y="52683"/>
                      <a:pt x="16428361" y="39983"/>
                    </a:cubicBezTo>
                    <a:cubicBezTo>
                      <a:pt x="16030796" y="52683"/>
                      <a:pt x="15544886" y="26013"/>
                      <a:pt x="15279843" y="41253"/>
                    </a:cubicBezTo>
                    <a:cubicBezTo>
                      <a:pt x="15338740" y="29823"/>
                      <a:pt x="15103147" y="32363"/>
                      <a:pt x="15014800" y="26013"/>
                    </a:cubicBezTo>
                    <a:cubicBezTo>
                      <a:pt x="14720310" y="61573"/>
                      <a:pt x="14219672" y="13313"/>
                      <a:pt x="13866284" y="37443"/>
                    </a:cubicBezTo>
                    <a:lnTo>
                      <a:pt x="13881009" y="31093"/>
                    </a:lnTo>
                    <a:cubicBezTo>
                      <a:pt x="12776666" y="33633"/>
                      <a:pt x="11583976" y="26013"/>
                      <a:pt x="10450184" y="42523"/>
                    </a:cubicBezTo>
                    <a:cubicBezTo>
                      <a:pt x="9802304" y="46333"/>
                      <a:pt x="9080798" y="14583"/>
                      <a:pt x="8374019" y="29823"/>
                    </a:cubicBezTo>
                    <a:cubicBezTo>
                      <a:pt x="8241498" y="34903"/>
                      <a:pt x="8344570" y="42523"/>
                      <a:pt x="8241498" y="45063"/>
                    </a:cubicBezTo>
                    <a:cubicBezTo>
                      <a:pt x="8064804" y="43793"/>
                      <a:pt x="8241498" y="33633"/>
                      <a:pt x="8167876" y="29823"/>
                    </a:cubicBezTo>
                    <a:cubicBezTo>
                      <a:pt x="7814487" y="43793"/>
                      <a:pt x="7358024" y="27283"/>
                      <a:pt x="6916287" y="27283"/>
                    </a:cubicBezTo>
                    <a:cubicBezTo>
                      <a:pt x="6857390" y="32363"/>
                      <a:pt x="6739593" y="34903"/>
                      <a:pt x="6783767" y="42523"/>
                    </a:cubicBezTo>
                    <a:cubicBezTo>
                      <a:pt x="6297856" y="18393"/>
                      <a:pt x="5635250" y="51413"/>
                      <a:pt x="5134614" y="32363"/>
                    </a:cubicBezTo>
                    <a:cubicBezTo>
                      <a:pt x="5311310" y="62843"/>
                      <a:pt x="4840122" y="48873"/>
                      <a:pt x="4663428" y="56493"/>
                    </a:cubicBezTo>
                    <a:cubicBezTo>
                      <a:pt x="4560356" y="55223"/>
                      <a:pt x="4560356" y="47603"/>
                      <a:pt x="4589805" y="41253"/>
                    </a:cubicBezTo>
                    <a:cubicBezTo>
                      <a:pt x="4221691" y="45063"/>
                      <a:pt x="4030271" y="46333"/>
                      <a:pt x="3573810" y="37443"/>
                    </a:cubicBezTo>
                    <a:cubicBezTo>
                      <a:pt x="3367665" y="41253"/>
                      <a:pt x="3308768" y="57763"/>
                      <a:pt x="3058451" y="52683"/>
                    </a:cubicBezTo>
                    <a:cubicBezTo>
                      <a:pt x="2911205" y="31093"/>
                      <a:pt x="2543091" y="51413"/>
                      <a:pt x="2307497" y="43793"/>
                    </a:cubicBezTo>
                    <a:cubicBezTo>
                      <a:pt x="2366396" y="61573"/>
                      <a:pt x="2057179" y="76813"/>
                      <a:pt x="1821585" y="69193"/>
                    </a:cubicBezTo>
                    <a:lnTo>
                      <a:pt x="1895208" y="43793"/>
                    </a:lnTo>
                    <a:cubicBezTo>
                      <a:pt x="1806862" y="45063"/>
                      <a:pt x="1718514"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59614" y="224133"/>
                      <a:pt x="1880483" y="225403"/>
                      <a:pt x="2219148" y="236833"/>
                    </a:cubicBezTo>
                    <a:cubicBezTo>
                      <a:pt x="2071903" y="231753"/>
                      <a:pt x="2219148" y="220323"/>
                      <a:pt x="2292771" y="219053"/>
                    </a:cubicBezTo>
                    <a:lnTo>
                      <a:pt x="2454740" y="236833"/>
                    </a:lnTo>
                    <a:cubicBezTo>
                      <a:pt x="2646160" y="246993"/>
                      <a:pt x="2911203" y="230483"/>
                      <a:pt x="3087897" y="220323"/>
                    </a:cubicBezTo>
                    <a:cubicBezTo>
                      <a:pt x="3117346" y="224133"/>
                      <a:pt x="3132071" y="229213"/>
                      <a:pt x="3132071" y="233023"/>
                    </a:cubicBezTo>
                    <a:cubicBezTo>
                      <a:pt x="3308766" y="244453"/>
                      <a:pt x="3308766" y="222863"/>
                      <a:pt x="3382388" y="219053"/>
                    </a:cubicBezTo>
                    <a:lnTo>
                      <a:pt x="3500185" y="231753"/>
                    </a:lnTo>
                    <a:lnTo>
                      <a:pt x="3529634" y="219053"/>
                    </a:lnTo>
                    <a:cubicBezTo>
                      <a:pt x="3706328" y="211433"/>
                      <a:pt x="3941922" y="215243"/>
                      <a:pt x="3912474" y="235563"/>
                    </a:cubicBezTo>
                    <a:cubicBezTo>
                      <a:pt x="3986096" y="231753"/>
                      <a:pt x="4044994" y="227943"/>
                      <a:pt x="3956646" y="221593"/>
                    </a:cubicBezTo>
                    <a:cubicBezTo>
                      <a:pt x="4133342" y="233023"/>
                      <a:pt x="4604528" y="233023"/>
                      <a:pt x="4913743" y="226673"/>
                    </a:cubicBezTo>
                    <a:cubicBezTo>
                      <a:pt x="4766497" y="221593"/>
                      <a:pt x="4781222" y="215243"/>
                      <a:pt x="4766497" y="202543"/>
                    </a:cubicBezTo>
                    <a:cubicBezTo>
                      <a:pt x="4928468" y="180953"/>
                      <a:pt x="4943193" y="206353"/>
                      <a:pt x="5075714" y="193653"/>
                    </a:cubicBezTo>
                    <a:cubicBezTo>
                      <a:pt x="5075714" y="201273"/>
                      <a:pt x="5222960" y="210163"/>
                      <a:pt x="5075714" y="215243"/>
                    </a:cubicBezTo>
                    <a:cubicBezTo>
                      <a:pt x="5488002" y="243183"/>
                      <a:pt x="6076985" y="220323"/>
                      <a:pt x="6607068" y="226673"/>
                    </a:cubicBezTo>
                    <a:cubicBezTo>
                      <a:pt x="6710142" y="222863"/>
                      <a:pt x="6680691" y="220323"/>
                      <a:pt x="6724865" y="213973"/>
                    </a:cubicBezTo>
                    <a:cubicBezTo>
                      <a:pt x="7063531" y="235563"/>
                      <a:pt x="7461094" y="212703"/>
                      <a:pt x="7814485" y="222863"/>
                    </a:cubicBezTo>
                    <a:cubicBezTo>
                      <a:pt x="7740862" y="213973"/>
                      <a:pt x="7843933" y="188573"/>
                      <a:pt x="8050077" y="187303"/>
                    </a:cubicBezTo>
                    <a:cubicBezTo>
                      <a:pt x="8270945" y="169523"/>
                      <a:pt x="8138425" y="212703"/>
                      <a:pt x="8329845" y="222863"/>
                    </a:cubicBezTo>
                    <a:cubicBezTo>
                      <a:pt x="8432916" y="213973"/>
                      <a:pt x="8609611" y="212703"/>
                      <a:pt x="8683233" y="213973"/>
                    </a:cubicBezTo>
                    <a:lnTo>
                      <a:pt x="8683233" y="216513"/>
                    </a:lnTo>
                    <a:cubicBezTo>
                      <a:pt x="8801030" y="206353"/>
                      <a:pt x="8992450" y="201273"/>
                      <a:pt x="9139696" y="210163"/>
                    </a:cubicBezTo>
                    <a:lnTo>
                      <a:pt x="9110245" y="211433"/>
                    </a:lnTo>
                    <a:cubicBezTo>
                      <a:pt x="9228042" y="212703"/>
                      <a:pt x="9360564" y="224133"/>
                      <a:pt x="9478359" y="222863"/>
                    </a:cubicBezTo>
                    <a:cubicBezTo>
                      <a:pt x="9537259" y="206353"/>
                      <a:pt x="9831750" y="216513"/>
                      <a:pt x="9905374" y="201273"/>
                    </a:cubicBezTo>
                    <a:cubicBezTo>
                      <a:pt x="9920097" y="202543"/>
                      <a:pt x="9905374" y="203813"/>
                      <a:pt x="9934822" y="207623"/>
                    </a:cubicBezTo>
                    <a:lnTo>
                      <a:pt x="9949548" y="193653"/>
                    </a:lnTo>
                    <a:lnTo>
                      <a:pt x="10185139" y="201273"/>
                    </a:lnTo>
                    <a:cubicBezTo>
                      <a:pt x="10126241" y="206353"/>
                      <a:pt x="10126241" y="212703"/>
                      <a:pt x="10052619" y="216513"/>
                    </a:cubicBezTo>
                    <a:cubicBezTo>
                      <a:pt x="10317662" y="226673"/>
                      <a:pt x="10140965" y="203813"/>
                      <a:pt x="10273487" y="196193"/>
                    </a:cubicBezTo>
                    <a:cubicBezTo>
                      <a:pt x="10450182" y="186033"/>
                      <a:pt x="10450182" y="200003"/>
                      <a:pt x="10523805" y="206353"/>
                    </a:cubicBezTo>
                    <a:cubicBezTo>
                      <a:pt x="10450182" y="213973"/>
                      <a:pt x="10391284" y="202543"/>
                      <a:pt x="10347110" y="205083"/>
                    </a:cubicBezTo>
                    <a:cubicBezTo>
                      <a:pt x="10244039" y="216513"/>
                      <a:pt x="10450182" y="210163"/>
                      <a:pt x="10464908" y="217783"/>
                    </a:cubicBezTo>
                    <a:cubicBezTo>
                      <a:pt x="10509079" y="217783"/>
                      <a:pt x="10523805" y="201273"/>
                      <a:pt x="10656325" y="203813"/>
                    </a:cubicBezTo>
                    <a:cubicBezTo>
                      <a:pt x="10774122" y="205083"/>
                      <a:pt x="11039165" y="201273"/>
                      <a:pt x="11009716" y="216513"/>
                    </a:cubicBezTo>
                    <a:cubicBezTo>
                      <a:pt x="11112787" y="208893"/>
                      <a:pt x="11215859" y="210163"/>
                      <a:pt x="11289482" y="202543"/>
                    </a:cubicBezTo>
                    <a:cubicBezTo>
                      <a:pt x="11201136" y="200003"/>
                      <a:pt x="11024439" y="196193"/>
                      <a:pt x="11009716" y="186033"/>
                    </a:cubicBezTo>
                    <a:cubicBezTo>
                      <a:pt x="11098062" y="183493"/>
                      <a:pt x="11260033" y="179683"/>
                      <a:pt x="11289482" y="186033"/>
                    </a:cubicBezTo>
                    <a:lnTo>
                      <a:pt x="11215859" y="189843"/>
                    </a:lnTo>
                    <a:cubicBezTo>
                      <a:pt x="11289482" y="186033"/>
                      <a:pt x="11525075" y="191113"/>
                      <a:pt x="11407279" y="175873"/>
                    </a:cubicBezTo>
                    <a:lnTo>
                      <a:pt x="11583973" y="196193"/>
                    </a:lnTo>
                    <a:cubicBezTo>
                      <a:pt x="11642873" y="184763"/>
                      <a:pt x="11819568" y="184763"/>
                      <a:pt x="11966813" y="182223"/>
                    </a:cubicBezTo>
                    <a:cubicBezTo>
                      <a:pt x="11966813" y="197463"/>
                      <a:pt x="11863742" y="215243"/>
                      <a:pt x="12128782" y="219053"/>
                    </a:cubicBezTo>
                    <a:lnTo>
                      <a:pt x="12364376" y="202543"/>
                    </a:lnTo>
                    <a:cubicBezTo>
                      <a:pt x="12482173" y="201273"/>
                      <a:pt x="12511621" y="205083"/>
                      <a:pt x="12496896" y="213973"/>
                    </a:cubicBezTo>
                    <a:cubicBezTo>
                      <a:pt x="12909185" y="222863"/>
                      <a:pt x="12923909" y="170793"/>
                      <a:pt x="13247849" y="184763"/>
                    </a:cubicBezTo>
                    <a:cubicBezTo>
                      <a:pt x="13115330" y="203813"/>
                      <a:pt x="13218402" y="205083"/>
                      <a:pt x="13365647" y="210163"/>
                    </a:cubicBezTo>
                    <a:cubicBezTo>
                      <a:pt x="13365647" y="207623"/>
                      <a:pt x="13380370" y="201273"/>
                      <a:pt x="13439270" y="200003"/>
                    </a:cubicBezTo>
                    <a:cubicBezTo>
                      <a:pt x="13395096" y="191113"/>
                      <a:pt x="13350922" y="212703"/>
                      <a:pt x="13233125" y="200003"/>
                    </a:cubicBezTo>
                    <a:cubicBezTo>
                      <a:pt x="13203675" y="188573"/>
                      <a:pt x="13365647" y="192383"/>
                      <a:pt x="13439270" y="188573"/>
                    </a:cubicBezTo>
                    <a:cubicBezTo>
                      <a:pt x="13733761" y="229213"/>
                      <a:pt x="14411090" y="198733"/>
                      <a:pt x="14882278" y="217783"/>
                    </a:cubicBezTo>
                    <a:cubicBezTo>
                      <a:pt x="14852827" y="194923"/>
                      <a:pt x="15088421" y="211433"/>
                      <a:pt x="15191494" y="202543"/>
                    </a:cubicBezTo>
                    <a:cubicBezTo>
                      <a:pt x="15162044" y="226673"/>
                      <a:pt x="15456536" y="198733"/>
                      <a:pt x="15589055" y="212703"/>
                    </a:cubicBezTo>
                    <a:lnTo>
                      <a:pt x="15530158" y="193653"/>
                    </a:lnTo>
                    <a:cubicBezTo>
                      <a:pt x="15824650" y="207623"/>
                      <a:pt x="16001345" y="158093"/>
                      <a:pt x="16178038" y="186033"/>
                    </a:cubicBezTo>
                    <a:cubicBezTo>
                      <a:pt x="16340009" y="193653"/>
                      <a:pt x="16119141" y="202543"/>
                      <a:pt x="16060244" y="206353"/>
                    </a:cubicBezTo>
                    <a:cubicBezTo>
                      <a:pt x="16281112" y="231753"/>
                      <a:pt x="16663949" y="186033"/>
                      <a:pt x="16840644" y="213973"/>
                    </a:cubicBezTo>
                    <a:cubicBezTo>
                      <a:pt x="16855370" y="205083"/>
                      <a:pt x="16796472" y="189843"/>
                      <a:pt x="16987889" y="180953"/>
                    </a:cubicBezTo>
                    <a:cubicBezTo>
                      <a:pt x="17149861" y="191113"/>
                      <a:pt x="17459078" y="203813"/>
                      <a:pt x="17429627" y="207623"/>
                    </a:cubicBezTo>
                    <a:cubicBezTo>
                      <a:pt x="17562149" y="202543"/>
                      <a:pt x="17591598" y="196193"/>
                      <a:pt x="17738843" y="203813"/>
                    </a:cubicBezTo>
                    <a:cubicBezTo>
                      <a:pt x="17724119" y="210163"/>
                      <a:pt x="17665222" y="210163"/>
                      <a:pt x="17621048" y="213973"/>
                    </a:cubicBezTo>
                    <a:cubicBezTo>
                      <a:pt x="17841915" y="220323"/>
                      <a:pt x="18033336" y="210163"/>
                      <a:pt x="18224755" y="201273"/>
                    </a:cubicBezTo>
                    <a:cubicBezTo>
                      <a:pt x="18342552" y="219053"/>
                      <a:pt x="18740116" y="210163"/>
                      <a:pt x="19005158" y="220323"/>
                    </a:cubicBezTo>
                    <a:cubicBezTo>
                      <a:pt x="19152404" y="198733"/>
                      <a:pt x="19417443" y="229213"/>
                      <a:pt x="19446894" y="201273"/>
                    </a:cubicBezTo>
                    <a:cubicBezTo>
                      <a:pt x="19446894" y="203813"/>
                      <a:pt x="19476344" y="207623"/>
                      <a:pt x="19491067" y="210163"/>
                    </a:cubicBezTo>
                    <a:cubicBezTo>
                      <a:pt x="19594141" y="202543"/>
                      <a:pt x="19667763" y="183493"/>
                      <a:pt x="19785559" y="182223"/>
                    </a:cubicBezTo>
                    <a:lnTo>
                      <a:pt x="19741386" y="201273"/>
                    </a:lnTo>
                    <a:cubicBezTo>
                      <a:pt x="19711935" y="222863"/>
                      <a:pt x="20035877" y="208893"/>
                      <a:pt x="20109500" y="215243"/>
                    </a:cubicBezTo>
                    <a:cubicBezTo>
                      <a:pt x="20035877" y="202543"/>
                      <a:pt x="20256746" y="216513"/>
                      <a:pt x="20271472" y="203813"/>
                    </a:cubicBezTo>
                    <a:lnTo>
                      <a:pt x="20418717" y="197463"/>
                    </a:lnTo>
                    <a:cubicBezTo>
                      <a:pt x="20654307" y="192383"/>
                      <a:pt x="20448163" y="188573"/>
                      <a:pt x="20727929" y="186033"/>
                    </a:cubicBezTo>
                    <a:cubicBezTo>
                      <a:pt x="20889901" y="184763"/>
                      <a:pt x="20786831" y="207623"/>
                      <a:pt x="20727929" y="205083"/>
                    </a:cubicBezTo>
                    <a:cubicBezTo>
                      <a:pt x="20860454" y="215243"/>
                      <a:pt x="21007700" y="208893"/>
                      <a:pt x="21140220" y="205083"/>
                    </a:cubicBezTo>
                    <a:cubicBezTo>
                      <a:pt x="21081323" y="205083"/>
                      <a:pt x="21066597" y="203813"/>
                      <a:pt x="21125494" y="200003"/>
                    </a:cubicBezTo>
                    <a:cubicBezTo>
                      <a:pt x="21125494" y="202543"/>
                      <a:pt x="21140220" y="203813"/>
                      <a:pt x="21154945" y="205083"/>
                    </a:cubicBezTo>
                    <a:cubicBezTo>
                      <a:pt x="21213844" y="203813"/>
                      <a:pt x="21258015" y="202543"/>
                      <a:pt x="21316912" y="202543"/>
                    </a:cubicBezTo>
                    <a:lnTo>
                      <a:pt x="21316912" y="203813"/>
                    </a:lnTo>
                    <a:cubicBezTo>
                      <a:pt x="21390535" y="202543"/>
                      <a:pt x="21464159" y="201273"/>
                      <a:pt x="21523061" y="200003"/>
                    </a:cubicBezTo>
                    <a:cubicBezTo>
                      <a:pt x="21567231" y="198733"/>
                      <a:pt x="21596682" y="197463"/>
                      <a:pt x="21626129" y="197463"/>
                    </a:cubicBezTo>
                    <a:cubicBezTo>
                      <a:pt x="21714478" y="196193"/>
                      <a:pt x="21743929" y="196193"/>
                      <a:pt x="21655580" y="200003"/>
                    </a:cubicBezTo>
                    <a:cubicBezTo>
                      <a:pt x="21640855" y="198733"/>
                      <a:pt x="21640855" y="197463"/>
                      <a:pt x="21626129" y="197463"/>
                    </a:cubicBezTo>
                    <a:cubicBezTo>
                      <a:pt x="21596682" y="197463"/>
                      <a:pt x="21567231" y="198733"/>
                      <a:pt x="21523061" y="200003"/>
                    </a:cubicBezTo>
                    <a:cubicBezTo>
                      <a:pt x="21464159" y="202543"/>
                      <a:pt x="21405260" y="207623"/>
                      <a:pt x="21361089" y="208893"/>
                    </a:cubicBezTo>
                    <a:cubicBezTo>
                      <a:pt x="21405260" y="208893"/>
                      <a:pt x="21449437" y="210163"/>
                      <a:pt x="21478883" y="212703"/>
                    </a:cubicBezTo>
                    <a:lnTo>
                      <a:pt x="21434711" y="226673"/>
                    </a:lnTo>
                    <a:cubicBezTo>
                      <a:pt x="21537781" y="227943"/>
                      <a:pt x="21802826" y="211433"/>
                      <a:pt x="21802826" y="205083"/>
                    </a:cubicBezTo>
                    <a:cubicBezTo>
                      <a:pt x="22185665" y="217783"/>
                      <a:pt x="22833546" y="207623"/>
                      <a:pt x="23098586" y="198733"/>
                    </a:cubicBezTo>
                    <a:cubicBezTo>
                      <a:pt x="23113312" y="197463"/>
                      <a:pt x="23142763" y="196193"/>
                      <a:pt x="23172209" y="196193"/>
                    </a:cubicBezTo>
                    <a:cubicBezTo>
                      <a:pt x="23157483" y="197463"/>
                      <a:pt x="23128037" y="197463"/>
                      <a:pt x="23098586" y="198733"/>
                    </a:cubicBezTo>
                    <a:cubicBezTo>
                      <a:pt x="23054415" y="202543"/>
                      <a:pt x="23039689" y="206353"/>
                      <a:pt x="23098586" y="201273"/>
                    </a:cubicBezTo>
                    <a:cubicBezTo>
                      <a:pt x="23231107" y="198733"/>
                      <a:pt x="23378352" y="186033"/>
                      <a:pt x="23393078" y="194923"/>
                    </a:cubicBezTo>
                    <a:cubicBezTo>
                      <a:pt x="23525597" y="188573"/>
                      <a:pt x="23510877" y="205083"/>
                      <a:pt x="23717020" y="206353"/>
                    </a:cubicBezTo>
                    <a:cubicBezTo>
                      <a:pt x="23717020" y="208893"/>
                      <a:pt x="23731746" y="198733"/>
                      <a:pt x="23717020" y="194923"/>
                    </a:cubicBezTo>
                    <a:cubicBezTo>
                      <a:pt x="23702295" y="194923"/>
                      <a:pt x="23702295" y="193653"/>
                      <a:pt x="23687569" y="193653"/>
                    </a:cubicBezTo>
                    <a:cubicBezTo>
                      <a:pt x="23702295" y="193653"/>
                      <a:pt x="23717020" y="193653"/>
                      <a:pt x="23717020" y="194923"/>
                    </a:cubicBezTo>
                    <a:cubicBezTo>
                      <a:pt x="24055683" y="213973"/>
                      <a:pt x="24467974" y="180953"/>
                      <a:pt x="24865534" y="193653"/>
                    </a:cubicBezTo>
                    <a:lnTo>
                      <a:pt x="24880260" y="193653"/>
                    </a:lnTo>
                    <a:lnTo>
                      <a:pt x="24865534" y="193653"/>
                    </a:lnTo>
                    <a:cubicBezTo>
                      <a:pt x="24836088" y="194923"/>
                      <a:pt x="24791912" y="202543"/>
                      <a:pt x="24747740" y="207623"/>
                    </a:cubicBezTo>
                    <a:cubicBezTo>
                      <a:pt x="25056956" y="200003"/>
                      <a:pt x="25351449" y="194923"/>
                      <a:pt x="25631214" y="177143"/>
                    </a:cubicBezTo>
                    <a:cubicBezTo>
                      <a:pt x="25601763" y="183493"/>
                      <a:pt x="25616488" y="189843"/>
                      <a:pt x="25542866" y="193653"/>
                    </a:cubicBezTo>
                    <a:cubicBezTo>
                      <a:pt x="25763733" y="193653"/>
                      <a:pt x="26014053" y="189843"/>
                      <a:pt x="26117123" y="175873"/>
                    </a:cubicBezTo>
                    <a:cubicBezTo>
                      <a:pt x="25969876" y="169523"/>
                      <a:pt x="26102398" y="183493"/>
                      <a:pt x="26014053" y="183493"/>
                    </a:cubicBezTo>
                    <a:cubicBezTo>
                      <a:pt x="25852083" y="170793"/>
                      <a:pt x="26131847" y="156823"/>
                      <a:pt x="26279094" y="160633"/>
                    </a:cubicBezTo>
                    <a:lnTo>
                      <a:pt x="26279094" y="163173"/>
                    </a:lnTo>
                    <a:cubicBezTo>
                      <a:pt x="26499961" y="163173"/>
                      <a:pt x="26499961" y="154283"/>
                      <a:pt x="26720832" y="154283"/>
                    </a:cubicBezTo>
                    <a:cubicBezTo>
                      <a:pt x="26853351" y="161903"/>
                      <a:pt x="26603037" y="158093"/>
                      <a:pt x="26661933" y="166983"/>
                    </a:cubicBezTo>
                    <a:cubicBezTo>
                      <a:pt x="26706107" y="189843"/>
                      <a:pt x="27147844" y="182223"/>
                      <a:pt x="27192018" y="184763"/>
                    </a:cubicBezTo>
                    <a:cubicBezTo>
                      <a:pt x="27250917" y="179683"/>
                      <a:pt x="27324541" y="175873"/>
                      <a:pt x="27309813" y="169523"/>
                    </a:cubicBezTo>
                    <a:cubicBezTo>
                      <a:pt x="27471784" y="163173"/>
                      <a:pt x="27383436" y="183493"/>
                      <a:pt x="27501231" y="182223"/>
                    </a:cubicBezTo>
                    <a:lnTo>
                      <a:pt x="27957696" y="139043"/>
                    </a:lnTo>
                    <a:cubicBezTo>
                      <a:pt x="27957696" y="137773"/>
                      <a:pt x="27972420" y="136503"/>
                      <a:pt x="27987145" y="136503"/>
                    </a:cubicBezTo>
                    <a:lnTo>
                      <a:pt x="27957696" y="139043"/>
                    </a:lnTo>
                    <a:cubicBezTo>
                      <a:pt x="27942968" y="145393"/>
                      <a:pt x="28104939" y="158093"/>
                      <a:pt x="27972420" y="166983"/>
                    </a:cubicBezTo>
                    <a:cubicBezTo>
                      <a:pt x="28325810" y="164443"/>
                      <a:pt x="28517231" y="136503"/>
                      <a:pt x="28738098" y="122533"/>
                    </a:cubicBezTo>
                    <a:cubicBezTo>
                      <a:pt x="28841167" y="126343"/>
                      <a:pt x="29179835" y="117453"/>
                      <a:pt x="29297632" y="116183"/>
                    </a:cubicBezTo>
                    <a:cubicBezTo>
                      <a:pt x="29356528" y="128883"/>
                      <a:pt x="29194557" y="114913"/>
                      <a:pt x="29165110" y="125073"/>
                    </a:cubicBezTo>
                    <a:lnTo>
                      <a:pt x="29341803" y="139043"/>
                    </a:lnTo>
                    <a:cubicBezTo>
                      <a:pt x="29106215" y="141583"/>
                      <a:pt x="29371253" y="160633"/>
                      <a:pt x="29238734" y="169523"/>
                    </a:cubicBezTo>
                    <a:cubicBezTo>
                      <a:pt x="29430152" y="161903"/>
                      <a:pt x="29871889" y="170793"/>
                      <a:pt x="30151655" y="174603"/>
                    </a:cubicBezTo>
                    <a:cubicBezTo>
                      <a:pt x="29960237" y="147933"/>
                      <a:pt x="30534493" y="161903"/>
                      <a:pt x="30519769" y="137773"/>
                    </a:cubicBezTo>
                    <a:cubicBezTo>
                      <a:pt x="30843712" y="133963"/>
                      <a:pt x="30681740" y="156823"/>
                      <a:pt x="30814259" y="161903"/>
                    </a:cubicBezTo>
                    <a:cubicBezTo>
                      <a:pt x="31152927" y="153013"/>
                      <a:pt x="31476867" y="159363"/>
                      <a:pt x="31786082" y="156823"/>
                    </a:cubicBezTo>
                    <a:cubicBezTo>
                      <a:pt x="31786082" y="156823"/>
                      <a:pt x="31786082" y="159363"/>
                      <a:pt x="31771357" y="161903"/>
                    </a:cubicBezTo>
                    <a:cubicBezTo>
                      <a:pt x="32051126" y="154283"/>
                      <a:pt x="32522310" y="161903"/>
                      <a:pt x="32802076" y="140313"/>
                    </a:cubicBezTo>
                    <a:cubicBezTo>
                      <a:pt x="32787354" y="145393"/>
                      <a:pt x="32816801" y="149203"/>
                      <a:pt x="32743180" y="153013"/>
                    </a:cubicBezTo>
                    <a:cubicBezTo>
                      <a:pt x="33052396" y="161903"/>
                      <a:pt x="32802076" y="122533"/>
                      <a:pt x="33155471" y="136503"/>
                    </a:cubicBezTo>
                    <a:lnTo>
                      <a:pt x="33067120" y="147933"/>
                    </a:lnTo>
                    <a:cubicBezTo>
                      <a:pt x="33287990" y="136503"/>
                      <a:pt x="33494133" y="158093"/>
                      <a:pt x="33744453" y="140313"/>
                    </a:cubicBezTo>
                    <a:cubicBezTo>
                      <a:pt x="33759174" y="146663"/>
                      <a:pt x="33700275" y="149203"/>
                      <a:pt x="33656104" y="151743"/>
                    </a:cubicBezTo>
                    <a:cubicBezTo>
                      <a:pt x="33891699" y="146663"/>
                      <a:pt x="34142013" y="149203"/>
                      <a:pt x="34333437" y="132693"/>
                    </a:cubicBezTo>
                    <a:cubicBezTo>
                      <a:pt x="34362883" y="140313"/>
                      <a:pt x="34333437" y="146663"/>
                      <a:pt x="34245089" y="151743"/>
                    </a:cubicBezTo>
                    <a:cubicBezTo>
                      <a:pt x="34465956" y="160633"/>
                      <a:pt x="34495402" y="130153"/>
                      <a:pt x="34701551" y="139043"/>
                    </a:cubicBezTo>
                    <a:cubicBezTo>
                      <a:pt x="34760446" y="140313"/>
                      <a:pt x="34878241" y="150473"/>
                      <a:pt x="34834070" y="150473"/>
                    </a:cubicBezTo>
                    <a:cubicBezTo>
                      <a:pt x="34937139" y="140313"/>
                      <a:pt x="35246358" y="140313"/>
                      <a:pt x="35364155" y="136503"/>
                    </a:cubicBezTo>
                    <a:cubicBezTo>
                      <a:pt x="35393601" y="144123"/>
                      <a:pt x="35481950" y="146663"/>
                      <a:pt x="35599744" y="154283"/>
                    </a:cubicBezTo>
                    <a:cubicBezTo>
                      <a:pt x="36601019" y="154283"/>
                      <a:pt x="37631738" y="156823"/>
                      <a:pt x="38633007" y="144123"/>
                    </a:cubicBezTo>
                    <a:cubicBezTo>
                      <a:pt x="38657892" y="142853"/>
                      <a:pt x="38670592" y="140313"/>
                      <a:pt x="38682024" y="137773"/>
                    </a:cubicBezTo>
                    <a:cubicBezTo>
                      <a:pt x="38698532" y="161903"/>
                      <a:pt x="38659163" y="153013"/>
                      <a:pt x="38669324" y="168253"/>
                    </a:cubicBezTo>
                    <a:cubicBezTo>
                      <a:pt x="38668053" y="147933"/>
                      <a:pt x="38685832" y="161903"/>
                      <a:pt x="38715042" y="155553"/>
                    </a:cubicBezTo>
                    <a:lnTo>
                      <a:pt x="38716313" y="158093"/>
                    </a:lnTo>
                    <a:cubicBezTo>
                      <a:pt x="38729013" y="154283"/>
                      <a:pt x="38736632" y="166983"/>
                      <a:pt x="38749332" y="160633"/>
                    </a:cubicBezTo>
                    <a:lnTo>
                      <a:pt x="38749332" y="155553"/>
                    </a:lnTo>
                    <a:cubicBezTo>
                      <a:pt x="38763303" y="142853"/>
                      <a:pt x="38781082" y="182223"/>
                      <a:pt x="38788703" y="155553"/>
                    </a:cubicBezTo>
                    <a:lnTo>
                      <a:pt x="38800132" y="169523"/>
                    </a:lnTo>
                    <a:cubicBezTo>
                      <a:pt x="38814103" y="146663"/>
                      <a:pt x="38822992" y="177143"/>
                      <a:pt x="38840774" y="156823"/>
                    </a:cubicBezTo>
                    <a:lnTo>
                      <a:pt x="38838232" y="160633"/>
                    </a:lnTo>
                    <a:cubicBezTo>
                      <a:pt x="38862363" y="170793"/>
                      <a:pt x="38887763" y="135233"/>
                      <a:pt x="38896653" y="154283"/>
                    </a:cubicBezTo>
                    <a:cubicBezTo>
                      <a:pt x="38916974" y="150473"/>
                      <a:pt x="38939832" y="146663"/>
                      <a:pt x="38943642" y="127613"/>
                    </a:cubicBezTo>
                    <a:cubicBezTo>
                      <a:pt x="38948724" y="133963"/>
                      <a:pt x="38944913" y="145393"/>
                      <a:pt x="38942374" y="151743"/>
                    </a:cubicBezTo>
                    <a:cubicBezTo>
                      <a:pt x="39018574" y="142853"/>
                      <a:pt x="39102392" y="146663"/>
                      <a:pt x="39169703" y="122533"/>
                    </a:cubicBezTo>
                    <a:cubicBezTo>
                      <a:pt x="39173513" y="126343"/>
                      <a:pt x="39168432" y="128883"/>
                      <a:pt x="39167163" y="133963"/>
                    </a:cubicBezTo>
                    <a:cubicBezTo>
                      <a:pt x="39209074" y="112373"/>
                      <a:pt x="39253524" y="156823"/>
                      <a:pt x="39284003" y="116183"/>
                    </a:cubicBezTo>
                    <a:lnTo>
                      <a:pt x="39295432" y="99673"/>
                    </a:lnTo>
                    <a:cubicBezTo>
                      <a:pt x="39305592" y="106023"/>
                      <a:pt x="39304324" y="118723"/>
                      <a:pt x="39311942" y="123803"/>
                    </a:cubicBezTo>
                    <a:cubicBezTo>
                      <a:pt x="39319563" y="112373"/>
                      <a:pt x="39350042" y="121263"/>
                      <a:pt x="39355124" y="106023"/>
                    </a:cubicBezTo>
                    <a:cubicBezTo>
                      <a:pt x="39360203" y="112373"/>
                      <a:pt x="39353853" y="114913"/>
                      <a:pt x="39353853" y="119993"/>
                    </a:cubicBezTo>
                    <a:cubicBezTo>
                      <a:pt x="39372903" y="123803"/>
                      <a:pt x="39395763" y="98403"/>
                      <a:pt x="39413542" y="103483"/>
                    </a:cubicBezTo>
                    <a:lnTo>
                      <a:pt x="39407192" y="111103"/>
                    </a:lnTo>
                    <a:cubicBezTo>
                      <a:pt x="39503713" y="140313"/>
                      <a:pt x="39626903" y="163173"/>
                      <a:pt x="39706913" y="125073"/>
                    </a:cubicBezTo>
                    <a:cubicBezTo>
                      <a:pt x="39728503" y="118723"/>
                      <a:pt x="39717074" y="146663"/>
                      <a:pt x="39725963" y="145393"/>
                    </a:cubicBezTo>
                    <a:cubicBezTo>
                      <a:pt x="39807242" y="114913"/>
                      <a:pt x="39905032" y="163173"/>
                      <a:pt x="39979963" y="114913"/>
                    </a:cubicBezTo>
                    <a:cubicBezTo>
                      <a:pt x="40038382" y="102213"/>
                      <a:pt x="40056163" y="48873"/>
                      <a:pt x="40056163" y="48873"/>
                    </a:cubicBezTo>
                    <a:cubicBezTo>
                      <a:pt x="39917732" y="70463"/>
                      <a:pt x="39793274" y="47603"/>
                      <a:pt x="39653574" y="19663"/>
                    </a:cubicBezTo>
                    <a:close/>
                  </a:path>
                </a:pathLst>
              </a:custGeom>
              <a:solidFill>
                <a:srgbClr val="F0EFEC"/>
              </a:solidFill>
            </p:spPr>
          </p:sp>
        </p:grpSp>
      </p:grpSp>
      <p:sp>
        <p:nvSpPr>
          <p:cNvPr id="8" name="Freeform 8"/>
          <p:cNvSpPr/>
          <p:nvPr/>
        </p:nvSpPr>
        <p:spPr>
          <a:xfrm>
            <a:off x="911912" y="452934"/>
            <a:ext cx="2773752" cy="1660929"/>
          </a:xfrm>
          <a:custGeom>
            <a:avLst/>
            <a:gdLst/>
            <a:ahLst/>
            <a:cxnLst/>
            <a:rect l="l" t="t" r="r" b="b"/>
            <a:pathLst>
              <a:path w="2773752" h="1660929">
                <a:moveTo>
                  <a:pt x="0" y="0"/>
                </a:moveTo>
                <a:lnTo>
                  <a:pt x="2773752" y="0"/>
                </a:lnTo>
                <a:lnTo>
                  <a:pt x="2773752" y="1660929"/>
                </a:lnTo>
                <a:lnTo>
                  <a:pt x="0" y="1660929"/>
                </a:lnTo>
                <a:lnTo>
                  <a:pt x="0" y="0"/>
                </a:lnTo>
                <a:close/>
              </a:path>
            </a:pathLst>
          </a:custGeom>
          <a:blipFill>
            <a:blip r:embed="rId3"/>
            <a:stretch>
              <a:fillRect/>
            </a:stretch>
          </a:blipFill>
        </p:spPr>
      </p:sp>
      <p:sp>
        <p:nvSpPr>
          <p:cNvPr id="9" name="TextBox 9"/>
          <p:cNvSpPr txBox="1"/>
          <p:nvPr/>
        </p:nvSpPr>
        <p:spPr>
          <a:xfrm>
            <a:off x="3876998" y="849950"/>
            <a:ext cx="3544697" cy="927221"/>
          </a:xfrm>
          <a:prstGeom prst="rect">
            <a:avLst/>
          </a:prstGeom>
        </p:spPr>
        <p:txBody>
          <a:bodyPr lIns="0" tIns="0" rIns="0" bIns="0" rtlCol="0" anchor="t">
            <a:spAutoFit/>
          </a:bodyPr>
          <a:lstStyle/>
          <a:p>
            <a:pPr marL="0" lvl="0" indent="0" algn="ctr">
              <a:lnSpc>
                <a:spcPts val="7693"/>
              </a:lnSpc>
              <a:spcBef>
                <a:spcPct val="0"/>
              </a:spcBef>
            </a:pPr>
            <a:r>
              <a:rPr lang="sr-Cyrl-RS" sz="5495" b="1" dirty="0" smtClean="0">
                <a:solidFill>
                  <a:srgbClr val="FFFFFF"/>
                </a:solidFill>
                <a:latin typeface="Open Sans 1 Bold"/>
                <a:ea typeface="Open Sans 1 Bold"/>
                <a:cs typeface="Open Sans 1 Bold"/>
                <a:sym typeface="Open Sans 1 Bold"/>
              </a:rPr>
              <a:t>Извор</a:t>
            </a:r>
            <a:endParaRPr lang="en-US" sz="5495" b="1" u="none" strike="noStrike" dirty="0">
              <a:solidFill>
                <a:srgbClr val="FFFFFF"/>
              </a:solidFill>
              <a:latin typeface="Open Sans 1 Bold"/>
              <a:ea typeface="Open Sans 1 Bold"/>
              <a:cs typeface="Open Sans 1 Bold"/>
              <a:sym typeface="Open Sans 1 Bold"/>
            </a:endParaRPr>
          </a:p>
        </p:txBody>
      </p:sp>
      <p:sp>
        <p:nvSpPr>
          <p:cNvPr id="10" name="TextBox 10"/>
          <p:cNvSpPr txBox="1"/>
          <p:nvPr/>
        </p:nvSpPr>
        <p:spPr>
          <a:xfrm>
            <a:off x="10954699" y="7111183"/>
            <a:ext cx="7597072" cy="1889193"/>
          </a:xfrm>
          <a:prstGeom prst="rect">
            <a:avLst/>
          </a:prstGeom>
        </p:spPr>
        <p:txBody>
          <a:bodyPr lIns="0" tIns="0" rIns="0" bIns="0" rtlCol="0" anchor="t">
            <a:spAutoFit/>
          </a:bodyPr>
          <a:lstStyle/>
          <a:p>
            <a:pPr marL="0" lvl="0" indent="0" algn="l">
              <a:lnSpc>
                <a:spcPts val="5071"/>
              </a:lnSpc>
              <a:spcBef>
                <a:spcPct val="0"/>
              </a:spcBef>
            </a:pPr>
            <a:r>
              <a:rPr lang="sr-Cyrl-RS" sz="3622" b="1" u="none" strike="noStrike" dirty="0" smtClean="0">
                <a:solidFill>
                  <a:srgbClr val="FFFFFF"/>
                </a:solidFill>
                <a:latin typeface="Cardo Bold"/>
                <a:ea typeface="Cardo Bold"/>
                <a:cs typeface="Cardo Bold"/>
                <a:sym typeface="Cardo Bold"/>
              </a:rPr>
              <a:t>Сарађивала</a:t>
            </a:r>
            <a:r>
              <a:rPr lang="en-US" sz="3622" b="1" u="none" strike="noStrike" dirty="0" smtClean="0">
                <a:solidFill>
                  <a:srgbClr val="FFFFFF"/>
                </a:solidFill>
                <a:latin typeface="Cardo Bold"/>
                <a:ea typeface="Cardo Bold"/>
                <a:cs typeface="Cardo Bold"/>
                <a:sym typeface="Cardo Bold"/>
              </a:rPr>
              <a:t>:</a:t>
            </a:r>
            <a:endParaRPr lang="en-US" sz="3622" b="1" u="none" strike="noStrike" dirty="0">
              <a:solidFill>
                <a:srgbClr val="FFFFFF"/>
              </a:solidFill>
              <a:latin typeface="Cardo Bold"/>
              <a:ea typeface="Cardo Bold"/>
              <a:cs typeface="Cardo Bold"/>
              <a:sym typeface="Cardo Bold"/>
            </a:endParaRPr>
          </a:p>
          <a:p>
            <a:pPr marL="0" lvl="0" indent="0" algn="l">
              <a:lnSpc>
                <a:spcPts val="5071"/>
              </a:lnSpc>
              <a:spcBef>
                <a:spcPct val="0"/>
              </a:spcBef>
            </a:pPr>
            <a:r>
              <a:rPr lang="en-US" sz="3622" b="1" u="none" strike="noStrike" dirty="0" err="1">
                <a:solidFill>
                  <a:srgbClr val="FFFFFF"/>
                </a:solidFill>
                <a:latin typeface="Cardo Bold"/>
                <a:ea typeface="Cardo Bold"/>
                <a:cs typeface="Cardo Bold"/>
                <a:sym typeface="Cardo Bold"/>
              </a:rPr>
              <a:t>Vörös</a:t>
            </a:r>
            <a:r>
              <a:rPr lang="en-US" sz="3622" b="1" u="none" strike="noStrike" dirty="0">
                <a:solidFill>
                  <a:srgbClr val="FFFFFF"/>
                </a:solidFill>
                <a:latin typeface="Cardo Bold"/>
                <a:ea typeface="Cardo Bold"/>
                <a:cs typeface="Cardo Bold"/>
                <a:sym typeface="Cardo Bold"/>
              </a:rPr>
              <a:t> </a:t>
            </a:r>
            <a:r>
              <a:rPr lang="en-US" sz="3622" b="1" u="none" strike="noStrike" dirty="0" err="1">
                <a:solidFill>
                  <a:srgbClr val="FFFFFF"/>
                </a:solidFill>
                <a:latin typeface="Cardo Bold"/>
                <a:ea typeface="Cardo Bold"/>
                <a:cs typeface="Cardo Bold"/>
                <a:sym typeface="Cardo Bold"/>
              </a:rPr>
              <a:t>Ildikó</a:t>
            </a:r>
            <a:endParaRPr lang="en-US" sz="3622" b="1" u="none" strike="noStrike" dirty="0">
              <a:solidFill>
                <a:srgbClr val="FFFFFF"/>
              </a:solidFill>
              <a:latin typeface="Cardo Bold"/>
              <a:ea typeface="Cardo Bold"/>
              <a:cs typeface="Cardo Bold"/>
              <a:sym typeface="Cardo Bold"/>
            </a:endParaRPr>
          </a:p>
          <a:p>
            <a:pPr marL="0" lvl="0" indent="0" algn="l">
              <a:lnSpc>
                <a:spcPts val="5071"/>
              </a:lnSpc>
              <a:spcBef>
                <a:spcPct val="0"/>
              </a:spcBef>
            </a:pPr>
            <a:endParaRPr/>
          </a:p>
        </p:txBody>
      </p:sp>
      <p:sp>
        <p:nvSpPr>
          <p:cNvPr id="11" name="TextBox 11"/>
          <p:cNvSpPr txBox="1"/>
          <p:nvPr/>
        </p:nvSpPr>
        <p:spPr>
          <a:xfrm>
            <a:off x="911912" y="7111183"/>
            <a:ext cx="7374832" cy="1308050"/>
          </a:xfrm>
          <a:prstGeom prst="rect">
            <a:avLst/>
          </a:prstGeom>
        </p:spPr>
        <p:txBody>
          <a:bodyPr wrap="square" lIns="0" tIns="0" rIns="0" bIns="0" rtlCol="0" anchor="t">
            <a:spAutoFit/>
          </a:bodyPr>
          <a:lstStyle/>
          <a:p>
            <a:pPr marL="0" lvl="0" indent="0" algn="l">
              <a:lnSpc>
                <a:spcPts val="5071"/>
              </a:lnSpc>
              <a:spcBef>
                <a:spcPct val="0"/>
              </a:spcBef>
            </a:pPr>
            <a:r>
              <a:rPr lang="sr-Cyrl-RS" sz="3622" b="1" u="none" strike="noStrike" dirty="0" smtClean="0">
                <a:solidFill>
                  <a:srgbClr val="FFFFFF"/>
                </a:solidFill>
                <a:latin typeface="Cardo Bold"/>
                <a:ea typeface="Cardo Bold"/>
                <a:cs typeface="Cardo Bold"/>
                <a:sym typeface="Cardo Bold"/>
              </a:rPr>
              <a:t>Приредила</a:t>
            </a:r>
            <a:r>
              <a:rPr lang="en-US" sz="3622" b="1" u="none" strike="noStrike" dirty="0" smtClean="0">
                <a:solidFill>
                  <a:srgbClr val="FFFFFF"/>
                </a:solidFill>
                <a:latin typeface="Cardo Bold"/>
                <a:ea typeface="Cardo Bold"/>
                <a:cs typeface="Cardo Bold"/>
                <a:sym typeface="Cardo Bold"/>
              </a:rPr>
              <a:t>:</a:t>
            </a:r>
            <a:endParaRPr lang="en-US" sz="3622" b="1" u="none" strike="noStrike" dirty="0">
              <a:solidFill>
                <a:srgbClr val="FFFFFF"/>
              </a:solidFill>
              <a:latin typeface="Cardo Bold"/>
              <a:ea typeface="Cardo Bold"/>
              <a:cs typeface="Cardo Bold"/>
              <a:sym typeface="Cardo Bold"/>
            </a:endParaRPr>
          </a:p>
          <a:p>
            <a:pPr marL="0" lvl="0" indent="0" algn="l">
              <a:lnSpc>
                <a:spcPts val="5071"/>
              </a:lnSpc>
              <a:spcBef>
                <a:spcPct val="0"/>
              </a:spcBef>
            </a:pPr>
            <a:r>
              <a:rPr lang="en-US" sz="3622" b="1" u="none" strike="noStrike" dirty="0" err="1">
                <a:solidFill>
                  <a:srgbClr val="FFFFFF"/>
                </a:solidFill>
                <a:latin typeface="Cardo Bold"/>
                <a:ea typeface="Cardo Bold"/>
                <a:cs typeface="Cardo Bold"/>
                <a:sym typeface="Cardo Bold"/>
              </a:rPr>
              <a:t>Radics</a:t>
            </a:r>
            <a:r>
              <a:rPr lang="en-US" sz="3622" b="1" u="none" strike="noStrike" dirty="0">
                <a:solidFill>
                  <a:srgbClr val="FFFFFF"/>
                </a:solidFill>
                <a:latin typeface="Cardo Bold"/>
                <a:ea typeface="Cardo Bold"/>
                <a:cs typeface="Cardo Bold"/>
                <a:sym typeface="Cardo Bold"/>
              </a:rPr>
              <a:t>- </a:t>
            </a:r>
            <a:r>
              <a:rPr lang="en-US" sz="3622" b="1" u="none" strike="noStrike" dirty="0" err="1">
                <a:solidFill>
                  <a:srgbClr val="FFFFFF"/>
                </a:solidFill>
                <a:latin typeface="Cardo Bold"/>
                <a:ea typeface="Cardo Bold"/>
                <a:cs typeface="Cardo Bold"/>
                <a:sym typeface="Cardo Bold"/>
              </a:rPr>
              <a:t>Lafkó</a:t>
            </a:r>
            <a:r>
              <a:rPr lang="en-US" sz="3622" b="1" u="none" strike="noStrike" dirty="0">
                <a:solidFill>
                  <a:srgbClr val="FFFFFF"/>
                </a:solidFill>
                <a:latin typeface="Cardo Bold"/>
                <a:ea typeface="Cardo Bold"/>
                <a:cs typeface="Cardo Bold"/>
                <a:sym typeface="Cardo Bold"/>
              </a:rPr>
              <a:t> </a:t>
            </a:r>
            <a:r>
              <a:rPr lang="en-US" sz="3622" b="1" u="none" strike="noStrike" dirty="0" err="1">
                <a:solidFill>
                  <a:srgbClr val="FFFFFF"/>
                </a:solidFill>
                <a:latin typeface="Cardo Bold"/>
                <a:ea typeface="Cardo Bold"/>
                <a:cs typeface="Cardo Bold"/>
                <a:sym typeface="Cardo Bold"/>
              </a:rPr>
              <a:t>Zsuzsanna</a:t>
            </a:r>
            <a:endParaRPr lang="en-US" sz="3622" b="1" u="none" strike="noStrike" dirty="0">
              <a:solidFill>
                <a:srgbClr val="FFFFFF"/>
              </a:solidFill>
              <a:latin typeface="Cardo Bold"/>
              <a:ea typeface="Cardo Bold"/>
              <a:cs typeface="Cardo Bold"/>
              <a:sym typeface="Cardo Bold"/>
            </a:endParaRPr>
          </a:p>
        </p:txBody>
      </p:sp>
      <p:sp>
        <p:nvSpPr>
          <p:cNvPr id="12" name="TextBox 12"/>
          <p:cNvSpPr txBox="1"/>
          <p:nvPr/>
        </p:nvSpPr>
        <p:spPr>
          <a:xfrm>
            <a:off x="1028700" y="2402729"/>
            <a:ext cx="14491576" cy="4397618"/>
          </a:xfrm>
          <a:prstGeom prst="rect">
            <a:avLst/>
          </a:prstGeom>
        </p:spPr>
        <p:txBody>
          <a:bodyPr lIns="0" tIns="0" rIns="0" bIns="0" rtlCol="0" anchor="t">
            <a:spAutoFit/>
          </a:bodyPr>
          <a:lstStyle/>
          <a:p>
            <a:pPr algn="just">
              <a:lnSpc>
                <a:spcPts val="4361"/>
              </a:lnSpc>
            </a:pPr>
            <a:r>
              <a:rPr lang="en-US" sz="3115">
                <a:solidFill>
                  <a:srgbClr val="FFFFFF"/>
                </a:solidFill>
                <a:latin typeface="Open Sans 2"/>
                <a:ea typeface="Open Sans 2"/>
                <a:cs typeface="Open Sans 2"/>
                <a:sym typeface="Open Sans 2"/>
              </a:rPr>
              <a:t>Dr. Szajkó István, Dr. Kertészné Györffy Eszter, Dr. Mentes Katalin:</a:t>
            </a:r>
          </a:p>
          <a:p>
            <a:pPr algn="just">
              <a:lnSpc>
                <a:spcPts val="4361"/>
              </a:lnSpc>
              <a:spcBef>
                <a:spcPct val="0"/>
              </a:spcBef>
            </a:pPr>
            <a:r>
              <a:rPr lang="en-US" sz="3115">
                <a:solidFill>
                  <a:srgbClr val="FFFFFF"/>
                </a:solidFill>
                <a:latin typeface="Open Sans 2"/>
                <a:ea typeface="Open Sans 2"/>
                <a:cs typeface="Open Sans 2"/>
                <a:sym typeface="Open Sans 2"/>
              </a:rPr>
              <a:t>A lovak tenyésztése, takarmányozása és betegségei</a:t>
            </a:r>
          </a:p>
          <a:p>
            <a:pPr algn="just">
              <a:lnSpc>
                <a:spcPts val="4361"/>
              </a:lnSpc>
              <a:spcBef>
                <a:spcPct val="0"/>
              </a:spcBef>
            </a:pPr>
            <a:r>
              <a:rPr lang="en-US" sz="3115">
                <a:solidFill>
                  <a:srgbClr val="FFFFFF"/>
                </a:solidFill>
                <a:latin typeface="Open Sans 2"/>
                <a:ea typeface="Open Sans 2"/>
                <a:cs typeface="Open Sans 2"/>
                <a:sym typeface="Open Sans 2"/>
              </a:rPr>
              <a:t>Kiadó: Herman Ottó Intézet Kft.2022</a:t>
            </a:r>
          </a:p>
          <a:p>
            <a:pPr algn="just">
              <a:lnSpc>
                <a:spcPts val="4361"/>
              </a:lnSpc>
              <a:spcBef>
                <a:spcPct val="0"/>
              </a:spcBef>
            </a:pPr>
            <a:endParaRPr/>
          </a:p>
          <a:p>
            <a:pPr algn="just">
              <a:lnSpc>
                <a:spcPts val="4361"/>
              </a:lnSpc>
              <a:spcBef>
                <a:spcPct val="0"/>
              </a:spcBef>
            </a:pPr>
            <a:r>
              <a:rPr lang="en-US" sz="3115" spc="31">
                <a:solidFill>
                  <a:srgbClr val="FFFFFF"/>
                </a:solidFill>
                <a:latin typeface="Open Sans 2"/>
                <a:ea typeface="Open Sans 2"/>
                <a:cs typeface="Open Sans 2"/>
                <a:sym typeface="Open Sans 2"/>
              </a:rPr>
              <a:t>FVM Képzési és Szaktanácsadási Intézet- ifj.Szávay Gábor/ szakértő, </a:t>
            </a:r>
          </a:p>
          <a:p>
            <a:pPr algn="just">
              <a:lnSpc>
                <a:spcPts val="4361"/>
              </a:lnSpc>
              <a:spcBef>
                <a:spcPct val="0"/>
              </a:spcBef>
            </a:pPr>
            <a:r>
              <a:rPr lang="en-US" sz="3115" spc="31">
                <a:solidFill>
                  <a:srgbClr val="FFFFFF"/>
                </a:solidFill>
                <a:latin typeface="Open Sans 2"/>
                <a:ea typeface="Open Sans 2"/>
                <a:cs typeface="Open Sans 2"/>
                <a:sym typeface="Open Sans 2"/>
              </a:rPr>
              <a:t>Kneisz István ménesmester/konzultáns, v12stúdió: </a:t>
            </a:r>
          </a:p>
          <a:p>
            <a:pPr algn="just">
              <a:lnSpc>
                <a:spcPts val="4361"/>
              </a:lnSpc>
              <a:spcBef>
                <a:spcPct val="0"/>
              </a:spcBef>
            </a:pPr>
            <a:r>
              <a:rPr lang="en-US" sz="3115" spc="31">
                <a:solidFill>
                  <a:srgbClr val="FFFFFF"/>
                </a:solidFill>
                <a:latin typeface="Open Sans 2"/>
                <a:ea typeface="Open Sans 2"/>
                <a:cs typeface="Open Sans 2"/>
                <a:sym typeface="Open Sans 2"/>
              </a:rPr>
              <a:t>Lovas Oktatófilm- Bélyegzés</a:t>
            </a:r>
          </a:p>
          <a:p>
            <a:pPr algn="just">
              <a:lnSpc>
                <a:spcPts val="4361"/>
              </a:lnSpc>
              <a:spcBef>
                <a:spcPct val="0"/>
              </a:spcBef>
            </a:pPr>
            <a:endParaRPr/>
          </a:p>
        </p:txBody>
      </p:sp>
      <p:sp>
        <p:nvSpPr>
          <p:cNvPr id="13" name="Freeform 13"/>
          <p:cNvSpPr/>
          <p:nvPr/>
        </p:nvSpPr>
        <p:spPr>
          <a:xfrm rot="-139921">
            <a:off x="13385924" y="548185"/>
            <a:ext cx="4792935" cy="5462034"/>
          </a:xfrm>
          <a:custGeom>
            <a:avLst/>
            <a:gdLst/>
            <a:ahLst/>
            <a:cxnLst/>
            <a:rect l="l" t="t" r="r" b="b"/>
            <a:pathLst>
              <a:path w="4792935" h="5462034">
                <a:moveTo>
                  <a:pt x="0" y="0"/>
                </a:moveTo>
                <a:lnTo>
                  <a:pt x="4792935" y="0"/>
                </a:lnTo>
                <a:lnTo>
                  <a:pt x="4792935" y="5462034"/>
                </a:lnTo>
                <a:lnTo>
                  <a:pt x="0" y="54620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7137847" y="7137786"/>
            <a:ext cx="2872528" cy="1224415"/>
          </a:xfrm>
          <a:custGeom>
            <a:avLst/>
            <a:gdLst/>
            <a:ahLst/>
            <a:cxnLst/>
            <a:rect l="l" t="t" r="r" b="b"/>
            <a:pathLst>
              <a:path w="2872528" h="1224415">
                <a:moveTo>
                  <a:pt x="0" y="0"/>
                </a:moveTo>
                <a:lnTo>
                  <a:pt x="2872529" y="0"/>
                </a:lnTo>
                <a:lnTo>
                  <a:pt x="2872529" y="1224415"/>
                </a:lnTo>
                <a:lnTo>
                  <a:pt x="0" y="12244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grpSp>
        <p:nvGrpSpPr>
          <p:cNvPr id="2" name="Group 2"/>
          <p:cNvGrpSpPr/>
          <p:nvPr/>
        </p:nvGrpSpPr>
        <p:grpSpPr>
          <a:xfrm>
            <a:off x="4403977" y="9258300"/>
            <a:ext cx="9375700" cy="115654"/>
            <a:chOff x="0" y="0"/>
            <a:chExt cx="28827361" cy="355600"/>
          </a:xfrm>
        </p:grpSpPr>
        <p:sp>
          <p:nvSpPr>
            <p:cNvPr id="3" name="Freeform 3"/>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grpSp>
        <p:nvGrpSpPr>
          <p:cNvPr id="4" name="Group 4"/>
          <p:cNvGrpSpPr/>
          <p:nvPr/>
        </p:nvGrpSpPr>
        <p:grpSpPr>
          <a:xfrm>
            <a:off x="4403977" y="1420283"/>
            <a:ext cx="9375700" cy="115654"/>
            <a:chOff x="0" y="0"/>
            <a:chExt cx="28827361" cy="355600"/>
          </a:xfrm>
        </p:grpSpPr>
        <p:sp>
          <p:nvSpPr>
            <p:cNvPr id="5" name="Freeform 5"/>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sp>
        <p:nvSpPr>
          <p:cNvPr id="6" name="Freeform 6"/>
          <p:cNvSpPr/>
          <p:nvPr/>
        </p:nvSpPr>
        <p:spPr>
          <a:xfrm rot="5400000">
            <a:off x="8550844" y="-6077783"/>
            <a:ext cx="1186311" cy="17196917"/>
          </a:xfrm>
          <a:custGeom>
            <a:avLst/>
            <a:gdLst/>
            <a:ahLst/>
            <a:cxnLst/>
            <a:rect l="l" t="t" r="r" b="b"/>
            <a:pathLst>
              <a:path w="1186311" h="17196917">
                <a:moveTo>
                  <a:pt x="0" y="0"/>
                </a:moveTo>
                <a:lnTo>
                  <a:pt x="1186312" y="0"/>
                </a:lnTo>
                <a:lnTo>
                  <a:pt x="1186312" y="17196917"/>
                </a:lnTo>
                <a:lnTo>
                  <a:pt x="0" y="17196917"/>
                </a:lnTo>
                <a:lnTo>
                  <a:pt x="0" y="0"/>
                </a:lnTo>
                <a:close/>
              </a:path>
            </a:pathLst>
          </a:custGeom>
          <a:blipFill>
            <a:blip r:embed="rId2"/>
            <a:stretch>
              <a:fillRect l="-306082" r="-619518"/>
            </a:stretch>
          </a:blipFill>
        </p:spPr>
      </p:sp>
      <p:sp>
        <p:nvSpPr>
          <p:cNvPr id="7" name="TextBox 7"/>
          <p:cNvSpPr txBox="1"/>
          <p:nvPr/>
        </p:nvSpPr>
        <p:spPr>
          <a:xfrm>
            <a:off x="642878" y="2143104"/>
            <a:ext cx="17061801" cy="628377"/>
          </a:xfrm>
          <a:prstGeom prst="rect">
            <a:avLst/>
          </a:prstGeom>
        </p:spPr>
        <p:txBody>
          <a:bodyPr wrap="square" lIns="0" tIns="0" rIns="0" bIns="0" rtlCol="0" anchor="t">
            <a:spAutoFit/>
          </a:bodyPr>
          <a:lstStyle/>
          <a:p>
            <a:pPr algn="ctr">
              <a:lnSpc>
                <a:spcPts val="4899"/>
              </a:lnSpc>
            </a:pPr>
            <a:r>
              <a:rPr lang="sr-Latn-CS" sz="3600" dirty="0" smtClean="0"/>
              <a:t>Да би се осигурала идентификација коња, користе се </a:t>
            </a:r>
            <a:r>
              <a:rPr lang="sr-Latn-CS" sz="3600" b="1" dirty="0" smtClean="0"/>
              <a:t>јединствене, трајне ознаке</a:t>
            </a:r>
            <a:r>
              <a:rPr lang="sr-Latn-CS" sz="3600" dirty="0" smtClean="0"/>
              <a:t>.</a:t>
            </a:r>
            <a:endParaRPr lang="en-US" sz="3499" dirty="0">
              <a:solidFill>
                <a:srgbClr val="866042"/>
              </a:solidFill>
              <a:latin typeface="Vollkorn"/>
              <a:ea typeface="Vollkorn"/>
              <a:cs typeface="Vollkorn"/>
              <a:sym typeface="Vollkorn"/>
            </a:endParaRPr>
          </a:p>
        </p:txBody>
      </p:sp>
      <p:sp>
        <p:nvSpPr>
          <p:cNvPr id="8" name="Freeform 8"/>
          <p:cNvSpPr/>
          <p:nvPr/>
        </p:nvSpPr>
        <p:spPr>
          <a:xfrm rot="5400000">
            <a:off x="2282726" y="2402409"/>
            <a:ext cx="4806463" cy="8281785"/>
          </a:xfrm>
          <a:custGeom>
            <a:avLst/>
            <a:gdLst/>
            <a:ahLst/>
            <a:cxnLst/>
            <a:rect l="l" t="t" r="r" b="b"/>
            <a:pathLst>
              <a:path w="4806463" h="8281785">
                <a:moveTo>
                  <a:pt x="0" y="0"/>
                </a:moveTo>
                <a:lnTo>
                  <a:pt x="4806463" y="0"/>
                </a:lnTo>
                <a:lnTo>
                  <a:pt x="4806463" y="8281785"/>
                </a:lnTo>
                <a:lnTo>
                  <a:pt x="0" y="8281785"/>
                </a:lnTo>
                <a:lnTo>
                  <a:pt x="0" y="0"/>
                </a:lnTo>
                <a:close/>
              </a:path>
            </a:pathLst>
          </a:custGeom>
          <a:blipFill>
            <a:blip r:embed="rId3" cstate="print"/>
            <a:stretch>
              <a:fillRect l="-67817" t="-107647" r="-85317"/>
            </a:stretch>
          </a:blipFill>
        </p:spPr>
      </p:sp>
      <p:sp>
        <p:nvSpPr>
          <p:cNvPr id="9" name="TextBox 9"/>
          <p:cNvSpPr txBox="1"/>
          <p:nvPr/>
        </p:nvSpPr>
        <p:spPr>
          <a:xfrm>
            <a:off x="545542" y="4338702"/>
            <a:ext cx="3581073" cy="641201"/>
          </a:xfrm>
          <a:prstGeom prst="rect">
            <a:avLst/>
          </a:prstGeom>
        </p:spPr>
        <p:txBody>
          <a:bodyPr lIns="0" tIns="0" rIns="0" bIns="0" rtlCol="0" anchor="t">
            <a:spAutoFit/>
          </a:bodyPr>
          <a:lstStyle/>
          <a:p>
            <a:pPr algn="ctr">
              <a:lnSpc>
                <a:spcPts val="5039"/>
              </a:lnSpc>
            </a:pPr>
            <a:r>
              <a:rPr lang="sr-Cyrl-RS" sz="3599" b="1" dirty="0" smtClean="0">
                <a:solidFill>
                  <a:srgbClr val="866042"/>
                </a:solidFill>
                <a:latin typeface="Vollkorn Bold"/>
                <a:ea typeface="Vollkorn Bold"/>
                <a:cs typeface="Vollkorn Bold"/>
                <a:sym typeface="Vollkorn Bold"/>
              </a:rPr>
              <a:t>МЕТОДЕ</a:t>
            </a:r>
            <a:endParaRPr lang="en-US" sz="3599" b="1" dirty="0">
              <a:solidFill>
                <a:srgbClr val="866042"/>
              </a:solidFill>
              <a:latin typeface="Vollkorn Bold"/>
              <a:ea typeface="Vollkorn Bold"/>
              <a:cs typeface="Vollkorn Bold"/>
              <a:sym typeface="Vollkorn Bold"/>
            </a:endParaRPr>
          </a:p>
        </p:txBody>
      </p:sp>
      <p:sp>
        <p:nvSpPr>
          <p:cNvPr id="10" name="TextBox 10"/>
          <p:cNvSpPr txBox="1"/>
          <p:nvPr/>
        </p:nvSpPr>
        <p:spPr>
          <a:xfrm>
            <a:off x="686632" y="5332995"/>
            <a:ext cx="7544785" cy="3398366"/>
          </a:xfrm>
          <a:prstGeom prst="rect">
            <a:avLst/>
          </a:prstGeom>
        </p:spPr>
        <p:txBody>
          <a:bodyPr lIns="0" tIns="0" rIns="0" bIns="0" rtlCol="0" anchor="t">
            <a:spAutoFit/>
          </a:bodyPr>
          <a:lstStyle/>
          <a:p>
            <a:pPr marL="810365" lvl="1" indent="-405182" algn="l">
              <a:lnSpc>
                <a:spcPts val="5254"/>
              </a:lnSpc>
              <a:buFont typeface="Arial"/>
              <a:buChar char="•"/>
            </a:pPr>
            <a:r>
              <a:rPr lang="en-US" sz="3753" dirty="0">
                <a:solidFill>
                  <a:srgbClr val="866042"/>
                </a:solidFill>
                <a:latin typeface="Vollkorn"/>
                <a:ea typeface="Vollkorn"/>
                <a:cs typeface="Vollkorn"/>
                <a:sym typeface="Vollkorn"/>
              </a:rPr>
              <a:t> </a:t>
            </a:r>
            <a:r>
              <a:rPr lang="sr-Cyrl-RS" sz="3753" dirty="0" smtClean="0">
                <a:solidFill>
                  <a:srgbClr val="866042"/>
                </a:solidFill>
                <a:latin typeface="Vollkorn"/>
                <a:ea typeface="Vollkorn"/>
                <a:cs typeface="Vollkorn"/>
                <a:sym typeface="Vollkorn"/>
              </a:rPr>
              <a:t>жигосање</a:t>
            </a:r>
            <a:endParaRPr lang="en-US" sz="3753" dirty="0">
              <a:solidFill>
                <a:srgbClr val="866042"/>
              </a:solidFill>
              <a:latin typeface="Vollkorn"/>
              <a:ea typeface="Vollkorn"/>
              <a:cs typeface="Vollkorn"/>
              <a:sym typeface="Vollkorn"/>
            </a:endParaRPr>
          </a:p>
          <a:p>
            <a:pPr marL="810365" lvl="1" indent="-405182" algn="l">
              <a:lnSpc>
                <a:spcPts val="5254"/>
              </a:lnSpc>
              <a:buFont typeface="Arial"/>
              <a:buChar char="•"/>
            </a:pPr>
            <a:r>
              <a:rPr lang="en-US" sz="3753" dirty="0">
                <a:solidFill>
                  <a:srgbClr val="866042"/>
                </a:solidFill>
                <a:latin typeface="Vollkorn"/>
                <a:ea typeface="Vollkorn"/>
                <a:cs typeface="Vollkorn"/>
                <a:sym typeface="Vollkorn"/>
              </a:rPr>
              <a:t> </a:t>
            </a:r>
            <a:r>
              <a:rPr lang="sr-Cyrl-RS" sz="3753" dirty="0" smtClean="0">
                <a:solidFill>
                  <a:srgbClr val="866042"/>
                </a:solidFill>
                <a:latin typeface="Vollkorn"/>
                <a:ea typeface="Vollkorn"/>
                <a:cs typeface="Vollkorn"/>
                <a:sym typeface="Vollkorn"/>
              </a:rPr>
              <a:t>замрзавање</a:t>
            </a:r>
            <a:endParaRPr lang="en-US" sz="3753" dirty="0">
              <a:solidFill>
                <a:srgbClr val="866042"/>
              </a:solidFill>
              <a:latin typeface="Vollkorn"/>
              <a:ea typeface="Vollkorn"/>
              <a:cs typeface="Vollkorn"/>
              <a:sym typeface="Vollkorn"/>
            </a:endParaRPr>
          </a:p>
          <a:p>
            <a:pPr marL="810365" lvl="1" indent="-405182" algn="l">
              <a:lnSpc>
                <a:spcPts val="5254"/>
              </a:lnSpc>
              <a:buFont typeface="Arial"/>
              <a:buChar char="•"/>
            </a:pPr>
            <a:r>
              <a:rPr lang="sr-Cyrl-RS" sz="3753" dirty="0" smtClean="0">
                <a:solidFill>
                  <a:srgbClr val="866042"/>
                </a:solidFill>
                <a:latin typeface="Vollkorn"/>
                <a:ea typeface="Vollkorn"/>
                <a:cs typeface="Vollkorn"/>
                <a:sym typeface="Vollkorn"/>
              </a:rPr>
              <a:t>чиповање</a:t>
            </a:r>
            <a:endParaRPr lang="en-US" sz="3753" dirty="0">
              <a:solidFill>
                <a:srgbClr val="866042"/>
              </a:solidFill>
              <a:latin typeface="Vollkorn"/>
              <a:ea typeface="Vollkorn"/>
              <a:cs typeface="Vollkorn"/>
              <a:sym typeface="Vollkorn"/>
            </a:endParaRPr>
          </a:p>
          <a:p>
            <a:pPr marL="810365" lvl="1" indent="-405182" algn="l">
              <a:lnSpc>
                <a:spcPts val="5254"/>
              </a:lnSpc>
              <a:buFont typeface="Arial"/>
              <a:buChar char="•"/>
            </a:pPr>
            <a:r>
              <a:rPr lang="en-US" sz="3753" dirty="0">
                <a:solidFill>
                  <a:srgbClr val="866042"/>
                </a:solidFill>
                <a:latin typeface="Vollkorn"/>
                <a:ea typeface="Vollkorn"/>
                <a:cs typeface="Vollkorn"/>
                <a:sym typeface="Vollkorn"/>
              </a:rPr>
              <a:t> </a:t>
            </a:r>
            <a:r>
              <a:rPr lang="sr-Cyrl-RS" sz="3753" dirty="0" smtClean="0">
                <a:solidFill>
                  <a:srgbClr val="866042"/>
                </a:solidFill>
                <a:latin typeface="Vollkorn"/>
                <a:ea typeface="Vollkorn"/>
                <a:cs typeface="Vollkorn"/>
                <a:sym typeface="Vollkorn"/>
              </a:rPr>
              <a:t>тетовирање</a:t>
            </a:r>
            <a:endParaRPr lang="en-US" sz="3753" dirty="0">
              <a:solidFill>
                <a:srgbClr val="866042"/>
              </a:solidFill>
              <a:latin typeface="Vollkorn"/>
              <a:ea typeface="Vollkorn"/>
              <a:cs typeface="Vollkorn"/>
              <a:sym typeface="Vollkorn"/>
            </a:endParaRPr>
          </a:p>
          <a:p>
            <a:pPr marL="810365" lvl="1" indent="-405182" algn="l">
              <a:lnSpc>
                <a:spcPts val="5254"/>
              </a:lnSpc>
              <a:buFont typeface="Arial"/>
              <a:buChar char="•"/>
            </a:pPr>
            <a:r>
              <a:rPr lang="en-US" sz="3753" dirty="0">
                <a:solidFill>
                  <a:srgbClr val="866042"/>
                </a:solidFill>
                <a:latin typeface="Vollkorn"/>
                <a:ea typeface="Vollkorn"/>
                <a:cs typeface="Vollkorn"/>
                <a:sym typeface="Vollkorn"/>
              </a:rPr>
              <a:t> </a:t>
            </a:r>
            <a:r>
              <a:rPr lang="sr-Cyrl-RS" sz="3753" dirty="0" smtClean="0">
                <a:solidFill>
                  <a:srgbClr val="866042"/>
                </a:solidFill>
                <a:latin typeface="Vollkorn"/>
                <a:ea typeface="Vollkorn"/>
                <a:cs typeface="Vollkorn"/>
                <a:sym typeface="Vollkorn"/>
              </a:rPr>
              <a:t>отисак рога кестена</a:t>
            </a:r>
            <a:endParaRPr lang="en-US" sz="3753" dirty="0">
              <a:solidFill>
                <a:srgbClr val="866042"/>
              </a:solidFill>
              <a:latin typeface="Vollkorn"/>
              <a:ea typeface="Vollkorn"/>
              <a:cs typeface="Vollkorn"/>
              <a:sym typeface="Vollkorn"/>
            </a:endParaRPr>
          </a:p>
        </p:txBody>
      </p:sp>
      <p:sp>
        <p:nvSpPr>
          <p:cNvPr id="11" name="Freeform 11"/>
          <p:cNvSpPr/>
          <p:nvPr/>
        </p:nvSpPr>
        <p:spPr>
          <a:xfrm>
            <a:off x="10436901" y="3971575"/>
            <a:ext cx="7162017" cy="4974958"/>
          </a:xfrm>
          <a:custGeom>
            <a:avLst/>
            <a:gdLst/>
            <a:ahLst/>
            <a:cxnLst/>
            <a:rect l="l" t="t" r="r" b="b"/>
            <a:pathLst>
              <a:path w="7162017" h="4974958">
                <a:moveTo>
                  <a:pt x="0" y="0"/>
                </a:moveTo>
                <a:lnTo>
                  <a:pt x="7162017" y="0"/>
                </a:lnTo>
                <a:lnTo>
                  <a:pt x="7162017" y="4974958"/>
                </a:lnTo>
                <a:lnTo>
                  <a:pt x="0" y="4974958"/>
                </a:lnTo>
                <a:lnTo>
                  <a:pt x="0" y="0"/>
                </a:lnTo>
                <a:close/>
              </a:path>
            </a:pathLst>
          </a:custGeom>
          <a:blipFill>
            <a:blip r:embed="rId4"/>
            <a:stretch>
              <a:fillRect/>
            </a:stretch>
          </a:blipFill>
        </p:spPr>
      </p:sp>
      <p:sp>
        <p:nvSpPr>
          <p:cNvPr id="12" name="Freeform 12"/>
          <p:cNvSpPr/>
          <p:nvPr/>
        </p:nvSpPr>
        <p:spPr>
          <a:xfrm>
            <a:off x="7390586" y="195868"/>
            <a:ext cx="2872528" cy="1224415"/>
          </a:xfrm>
          <a:custGeom>
            <a:avLst/>
            <a:gdLst/>
            <a:ahLst/>
            <a:cxnLst/>
            <a:rect l="l" t="t" r="r" b="b"/>
            <a:pathLst>
              <a:path w="2872528" h="1224415">
                <a:moveTo>
                  <a:pt x="0" y="0"/>
                </a:moveTo>
                <a:lnTo>
                  <a:pt x="2872529" y="0"/>
                </a:lnTo>
                <a:lnTo>
                  <a:pt x="2872529" y="1224415"/>
                </a:lnTo>
                <a:lnTo>
                  <a:pt x="0" y="12244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030478" y="-164932"/>
            <a:ext cx="1714478" cy="10616863"/>
          </a:xfrm>
          <a:prstGeom prst="rect">
            <a:avLst/>
          </a:prstGeom>
          <a:solidFill>
            <a:srgbClr val="866042"/>
          </a:solidFill>
        </p:spPr>
      </p:sp>
      <p:sp>
        <p:nvSpPr>
          <p:cNvPr id="3" name="AutoShape 3"/>
          <p:cNvSpPr/>
          <p:nvPr/>
        </p:nvSpPr>
        <p:spPr>
          <a:xfrm>
            <a:off x="-173239" y="9697057"/>
            <a:ext cx="18634477" cy="1179887"/>
          </a:xfrm>
          <a:prstGeom prst="rect">
            <a:avLst/>
          </a:prstGeom>
          <a:solidFill>
            <a:srgbClr val="866042"/>
          </a:solidFill>
        </p:spPr>
      </p:sp>
      <p:grpSp>
        <p:nvGrpSpPr>
          <p:cNvPr id="4" name="Group 4"/>
          <p:cNvGrpSpPr/>
          <p:nvPr/>
        </p:nvGrpSpPr>
        <p:grpSpPr>
          <a:xfrm rot="-5400000">
            <a:off x="-2907191" y="4751891"/>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866042"/>
            </a:solidFill>
          </p:spPr>
        </p:sp>
      </p:grpSp>
      <p:sp>
        <p:nvSpPr>
          <p:cNvPr id="6" name="Freeform 6"/>
          <p:cNvSpPr/>
          <p:nvPr/>
        </p:nvSpPr>
        <p:spPr>
          <a:xfrm>
            <a:off x="1334559" y="3400544"/>
            <a:ext cx="4013615" cy="5597937"/>
          </a:xfrm>
          <a:custGeom>
            <a:avLst/>
            <a:gdLst/>
            <a:ahLst/>
            <a:cxnLst/>
            <a:rect l="l" t="t" r="r" b="b"/>
            <a:pathLst>
              <a:path w="4013615" h="5597937">
                <a:moveTo>
                  <a:pt x="0" y="0"/>
                </a:moveTo>
                <a:lnTo>
                  <a:pt x="4013616" y="0"/>
                </a:lnTo>
                <a:lnTo>
                  <a:pt x="4013616" y="5597937"/>
                </a:lnTo>
                <a:lnTo>
                  <a:pt x="0" y="5597937"/>
                </a:lnTo>
                <a:lnTo>
                  <a:pt x="0" y="0"/>
                </a:lnTo>
                <a:close/>
              </a:path>
            </a:pathLst>
          </a:custGeom>
          <a:blipFill>
            <a:blip r:embed="rId2"/>
            <a:stretch>
              <a:fillRect/>
            </a:stretch>
          </a:blipFill>
        </p:spPr>
      </p:sp>
      <p:sp>
        <p:nvSpPr>
          <p:cNvPr id="7" name="Freeform 7"/>
          <p:cNvSpPr/>
          <p:nvPr/>
        </p:nvSpPr>
        <p:spPr>
          <a:xfrm>
            <a:off x="11487743" y="6437069"/>
            <a:ext cx="6096701" cy="2821231"/>
          </a:xfrm>
          <a:custGeom>
            <a:avLst/>
            <a:gdLst/>
            <a:ahLst/>
            <a:cxnLst/>
            <a:rect l="l" t="t" r="r" b="b"/>
            <a:pathLst>
              <a:path w="6096701" h="2821231">
                <a:moveTo>
                  <a:pt x="0" y="0"/>
                </a:moveTo>
                <a:lnTo>
                  <a:pt x="6096700" y="0"/>
                </a:lnTo>
                <a:lnTo>
                  <a:pt x="6096700" y="2821231"/>
                </a:lnTo>
                <a:lnTo>
                  <a:pt x="0" y="2821231"/>
                </a:lnTo>
                <a:lnTo>
                  <a:pt x="0" y="0"/>
                </a:lnTo>
                <a:close/>
              </a:path>
            </a:pathLst>
          </a:custGeom>
          <a:blipFill>
            <a:blip r:embed="rId2"/>
            <a:stretch>
              <a:fillRect t="-194002" b="-7400"/>
            </a:stretch>
          </a:blipFill>
        </p:spPr>
      </p:sp>
      <p:sp>
        <p:nvSpPr>
          <p:cNvPr id="8" name="TextBox 8"/>
          <p:cNvSpPr txBox="1"/>
          <p:nvPr/>
        </p:nvSpPr>
        <p:spPr>
          <a:xfrm>
            <a:off x="1285820" y="285716"/>
            <a:ext cx="15073418" cy="907941"/>
          </a:xfrm>
          <a:prstGeom prst="rect">
            <a:avLst/>
          </a:prstGeom>
        </p:spPr>
        <p:txBody>
          <a:bodyPr wrap="square" lIns="0" tIns="0" rIns="0" bIns="0" rtlCol="0" anchor="t">
            <a:spAutoFit/>
          </a:bodyPr>
          <a:lstStyle/>
          <a:p>
            <a:pPr algn="r">
              <a:lnSpc>
                <a:spcPts val="6825"/>
              </a:lnSpc>
            </a:pPr>
            <a:r>
              <a:rPr lang="sr-Latn-CS" sz="6600" dirty="0" smtClean="0">
                <a:solidFill>
                  <a:schemeClr val="bg2">
                    <a:lumMod val="25000"/>
                  </a:schemeClr>
                </a:solidFill>
              </a:rPr>
              <a:t>Од оплодње до обележавања ждребади</a:t>
            </a:r>
            <a:endParaRPr lang="en-US" sz="6204" i="1" dirty="0">
              <a:solidFill>
                <a:schemeClr val="bg2">
                  <a:lumMod val="25000"/>
                </a:schemeClr>
              </a:solidFill>
              <a:latin typeface="Vollkorn Italics"/>
              <a:ea typeface="Vollkorn Italics"/>
              <a:cs typeface="Vollkorn Italics"/>
              <a:sym typeface="Vollkorn Italics"/>
            </a:endParaRPr>
          </a:p>
        </p:txBody>
      </p:sp>
      <p:sp>
        <p:nvSpPr>
          <p:cNvPr id="9" name="TextBox 9"/>
          <p:cNvSpPr txBox="1"/>
          <p:nvPr/>
        </p:nvSpPr>
        <p:spPr>
          <a:xfrm>
            <a:off x="5976727" y="4623509"/>
            <a:ext cx="4882463" cy="1823576"/>
          </a:xfrm>
          <a:prstGeom prst="rect">
            <a:avLst/>
          </a:prstGeom>
        </p:spPr>
        <p:txBody>
          <a:bodyPr lIns="0" tIns="0" rIns="0" bIns="0" rtlCol="0" anchor="t">
            <a:spAutoFit/>
          </a:bodyPr>
          <a:lstStyle/>
          <a:p>
            <a:pPr marL="518160" lvl="1" indent="-259080">
              <a:lnSpc>
                <a:spcPts val="3600"/>
              </a:lnSpc>
              <a:buFont typeface="Arial"/>
              <a:buChar char="•"/>
            </a:pPr>
            <a:r>
              <a:rPr lang="sr-Latn-CS" sz="2400" dirty="0" smtClean="0"/>
              <a:t>Приликом оплодње </a:t>
            </a:r>
            <a:endParaRPr lang="sr-Cyrl-RS" sz="2400" dirty="0" smtClean="0"/>
          </a:p>
          <a:p>
            <a:pPr marL="518160" lvl="1" indent="-259080">
              <a:lnSpc>
                <a:spcPts val="3600"/>
              </a:lnSpc>
              <a:buFont typeface="Arial"/>
              <a:buChar char="•"/>
            </a:pPr>
            <a:r>
              <a:rPr lang="sr-Latn-CS" sz="2400" dirty="0" smtClean="0"/>
              <a:t>Издаје </a:t>
            </a:r>
            <a:r>
              <a:rPr lang="sr-Latn-CS" sz="2400" dirty="0" smtClean="0"/>
              <a:t>станица за оплодњу ИНФОРМАЦИЈЕ О КОЊУ</a:t>
            </a:r>
            <a:r>
              <a:rPr lang="sr-Latn-CS" sz="2400" dirty="0" smtClean="0"/>
              <a:t>,</a:t>
            </a:r>
            <a:endParaRPr lang="sr-Cyrl-RS" sz="2400" dirty="0" smtClean="0"/>
          </a:p>
          <a:p>
            <a:pPr marL="518160" lvl="1" indent="-259080">
              <a:lnSpc>
                <a:spcPts val="3600"/>
              </a:lnSpc>
              <a:buFont typeface="Arial"/>
              <a:buChar char="•"/>
            </a:pPr>
            <a:r>
              <a:rPr lang="sr-Latn-CS" sz="2400" dirty="0" smtClean="0"/>
              <a:t> </a:t>
            </a:r>
            <a:r>
              <a:rPr lang="sr-Latn-CS" sz="2400" dirty="0" smtClean="0"/>
              <a:t>2 примерка (власник + станица)</a:t>
            </a:r>
            <a:endParaRPr lang="en-US" sz="2400" dirty="0">
              <a:solidFill>
                <a:srgbClr val="866042"/>
              </a:solidFill>
              <a:latin typeface="Vollkorn"/>
              <a:ea typeface="Vollkorn"/>
              <a:cs typeface="Vollkorn"/>
              <a:sym typeface="Vollkorn"/>
            </a:endParaRPr>
          </a:p>
        </p:txBody>
      </p:sp>
      <p:sp>
        <p:nvSpPr>
          <p:cNvPr id="10" name="TextBox 10"/>
          <p:cNvSpPr txBox="1"/>
          <p:nvPr/>
        </p:nvSpPr>
        <p:spPr>
          <a:xfrm>
            <a:off x="5995875" y="3200519"/>
            <a:ext cx="3364989" cy="1077218"/>
          </a:xfrm>
          <a:prstGeom prst="rect">
            <a:avLst/>
          </a:prstGeom>
        </p:spPr>
        <p:txBody>
          <a:bodyPr lIns="0" tIns="0" rIns="0" bIns="0" rtlCol="0" anchor="t">
            <a:spAutoFit/>
          </a:bodyPr>
          <a:lstStyle/>
          <a:p>
            <a:pPr algn="ctr">
              <a:lnSpc>
                <a:spcPts val="4200"/>
              </a:lnSpc>
            </a:pPr>
            <a:r>
              <a:rPr lang="sr-Latn-CS" sz="3200" b="1" dirty="0" smtClean="0">
                <a:solidFill>
                  <a:schemeClr val="bg2">
                    <a:lumMod val="25000"/>
                  </a:schemeClr>
                </a:solidFill>
              </a:rPr>
              <a:t>Протокол заштите кобила</a:t>
            </a:r>
            <a:endParaRPr lang="en-US" sz="3000" b="1" spc="120" dirty="0">
              <a:solidFill>
                <a:schemeClr val="bg2">
                  <a:lumMod val="25000"/>
                </a:schemeClr>
              </a:solidFill>
              <a:latin typeface="Vollkorn Bold"/>
              <a:ea typeface="Vollkorn Bold"/>
              <a:cs typeface="Vollkorn Bold"/>
              <a:sym typeface="Vollkorn Bold"/>
            </a:endParaRPr>
          </a:p>
        </p:txBody>
      </p:sp>
      <p:sp>
        <p:nvSpPr>
          <p:cNvPr id="11" name="TextBox 11"/>
          <p:cNvSpPr txBox="1"/>
          <p:nvPr/>
        </p:nvSpPr>
        <p:spPr>
          <a:xfrm>
            <a:off x="11930082" y="4929186"/>
            <a:ext cx="5189580" cy="900246"/>
          </a:xfrm>
          <a:prstGeom prst="rect">
            <a:avLst/>
          </a:prstGeom>
        </p:spPr>
        <p:txBody>
          <a:bodyPr lIns="0" tIns="0" rIns="0" bIns="0" rtlCol="0" anchor="t">
            <a:spAutoFit/>
          </a:bodyPr>
          <a:lstStyle/>
          <a:p>
            <a:pPr marL="518160" lvl="1" indent="-259080">
              <a:lnSpc>
                <a:spcPts val="3600"/>
              </a:lnSpc>
              <a:buFont typeface="Arial"/>
              <a:buChar char="•"/>
            </a:pPr>
            <a:r>
              <a:rPr lang="sr-Latn-CS" sz="2400" dirty="0" smtClean="0"/>
              <a:t>Доњи део извештаја о парењу Попуњава </a:t>
            </a:r>
            <a:r>
              <a:rPr lang="sr-Latn-CS" sz="2400" dirty="0" smtClean="0"/>
              <a:t>власник</a:t>
            </a:r>
            <a:endParaRPr lang="en-US" sz="2400" dirty="0">
              <a:solidFill>
                <a:srgbClr val="866042"/>
              </a:solidFill>
              <a:latin typeface="Vollkorn"/>
              <a:ea typeface="Vollkorn"/>
              <a:cs typeface="Vollkorn"/>
              <a:sym typeface="Vollkorn"/>
            </a:endParaRPr>
          </a:p>
        </p:txBody>
      </p:sp>
      <p:sp>
        <p:nvSpPr>
          <p:cNvPr id="12" name="TextBox 12"/>
          <p:cNvSpPr txBox="1"/>
          <p:nvPr/>
        </p:nvSpPr>
        <p:spPr>
          <a:xfrm>
            <a:off x="11930082" y="3357550"/>
            <a:ext cx="4328156" cy="1077218"/>
          </a:xfrm>
          <a:prstGeom prst="rect">
            <a:avLst/>
          </a:prstGeom>
        </p:spPr>
        <p:txBody>
          <a:bodyPr lIns="0" tIns="0" rIns="0" bIns="0" rtlCol="0" anchor="t">
            <a:spAutoFit/>
          </a:bodyPr>
          <a:lstStyle/>
          <a:p>
            <a:pPr algn="ctr">
              <a:lnSpc>
                <a:spcPts val="4200"/>
              </a:lnSpc>
            </a:pPr>
            <a:r>
              <a:rPr lang="sr-Latn-CS" sz="3200" b="1" dirty="0" smtClean="0">
                <a:solidFill>
                  <a:schemeClr val="bg2">
                    <a:lumMod val="25000"/>
                  </a:schemeClr>
                </a:solidFill>
              </a:rPr>
              <a:t>Образац за извештај о резултатима узгоја</a:t>
            </a:r>
            <a:endParaRPr lang="en-US" sz="3000" b="1" spc="120" dirty="0">
              <a:solidFill>
                <a:schemeClr val="bg2">
                  <a:lumMod val="25000"/>
                </a:schemeClr>
              </a:solidFill>
              <a:latin typeface="Vollkorn Bold"/>
              <a:ea typeface="Vollkorn Bold"/>
              <a:cs typeface="Vollkorn Bold"/>
              <a:sym typeface="Vollkorn Bold"/>
            </a:endParaRPr>
          </a:p>
        </p:txBody>
      </p:sp>
      <p:sp>
        <p:nvSpPr>
          <p:cNvPr id="13" name="TextBox 13"/>
          <p:cNvSpPr txBox="1"/>
          <p:nvPr/>
        </p:nvSpPr>
        <p:spPr>
          <a:xfrm>
            <a:off x="1357258" y="1214410"/>
            <a:ext cx="16310563" cy="1897955"/>
          </a:xfrm>
          <a:prstGeom prst="rect">
            <a:avLst/>
          </a:prstGeom>
        </p:spPr>
        <p:txBody>
          <a:bodyPr wrap="square" lIns="0" tIns="0" rIns="0" bIns="0" rtlCol="0" anchor="t">
            <a:spAutoFit/>
          </a:bodyPr>
          <a:lstStyle/>
          <a:p>
            <a:pPr algn="just">
              <a:lnSpc>
                <a:spcPts val="3749"/>
              </a:lnSpc>
              <a:spcBef>
                <a:spcPct val="0"/>
              </a:spcBef>
            </a:pPr>
            <a:r>
              <a:rPr lang="sr-Latn-CS" sz="2800" dirty="0" smtClean="0"/>
              <a:t>Узгој коња подразумева строго регулисан административни и идентификациони процес, од оплодње до обележавања ждребета. Ови кораци осигуравају аутентичност порекла, јединствену идентификацију животиња и регистрацију у складу са законским прописима. Следећа документа и процедуре прате кобилу и њено ждребе од тренутка парења до издавања пасоша за коња.</a:t>
            </a:r>
            <a:endParaRPr lang="en-US" sz="2499" dirty="0">
              <a:solidFill>
                <a:srgbClr val="866042"/>
              </a:solidFill>
              <a:latin typeface="Vollkorn"/>
              <a:ea typeface="Vollkorn"/>
              <a:cs typeface="Vollkorn"/>
              <a:sym typeface="Vollkorn"/>
            </a:endParaRPr>
          </a:p>
        </p:txBody>
      </p:sp>
      <p:sp>
        <p:nvSpPr>
          <p:cNvPr id="14" name="Freeform 14"/>
          <p:cNvSpPr/>
          <p:nvPr/>
        </p:nvSpPr>
        <p:spPr>
          <a:xfrm rot="7166480" flipH="1">
            <a:off x="7323838" y="6409439"/>
            <a:ext cx="2302125" cy="3231052"/>
          </a:xfrm>
          <a:custGeom>
            <a:avLst/>
            <a:gdLst/>
            <a:ahLst/>
            <a:cxnLst/>
            <a:rect l="l" t="t" r="r" b="b"/>
            <a:pathLst>
              <a:path w="2302125" h="3231052">
                <a:moveTo>
                  <a:pt x="2302125" y="0"/>
                </a:moveTo>
                <a:lnTo>
                  <a:pt x="0" y="0"/>
                </a:lnTo>
                <a:lnTo>
                  <a:pt x="0" y="3231052"/>
                </a:lnTo>
                <a:lnTo>
                  <a:pt x="2302125" y="3231052"/>
                </a:lnTo>
                <a:lnTo>
                  <a:pt x="2302125"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78463" y="-167966"/>
            <a:ext cx="18644927" cy="3316970"/>
          </a:xfrm>
          <a:prstGeom prst="rect">
            <a:avLst/>
          </a:prstGeom>
          <a:solidFill>
            <a:srgbClr val="866042"/>
          </a:solidFill>
        </p:spPr>
      </p:sp>
      <p:grpSp>
        <p:nvGrpSpPr>
          <p:cNvPr id="3" name="Group 3"/>
          <p:cNvGrpSpPr/>
          <p:nvPr/>
        </p:nvGrpSpPr>
        <p:grpSpPr>
          <a:xfrm rot="-5400000">
            <a:off x="1848172" y="6291382"/>
            <a:ext cx="5491783" cy="115654"/>
            <a:chOff x="0" y="0"/>
            <a:chExt cx="16885524" cy="355600"/>
          </a:xfrm>
        </p:grpSpPr>
        <p:sp>
          <p:nvSpPr>
            <p:cNvPr id="4" name="Freeform 4"/>
            <p:cNvSpPr/>
            <p:nvPr/>
          </p:nvSpPr>
          <p:spPr>
            <a:xfrm>
              <a:off x="92710" y="34947"/>
              <a:ext cx="16753445" cy="277644"/>
            </a:xfrm>
            <a:custGeom>
              <a:avLst/>
              <a:gdLst/>
              <a:ahLst/>
              <a:cxnLst/>
              <a:rect l="l" t="t" r="r" b="b"/>
              <a:pathLst>
                <a:path w="16753445" h="277644">
                  <a:moveTo>
                    <a:pt x="16350855" y="19663"/>
                  </a:moveTo>
                  <a:cubicBezTo>
                    <a:pt x="16303864" y="23473"/>
                    <a:pt x="16242905" y="32363"/>
                    <a:pt x="16199725" y="23473"/>
                  </a:cubicBezTo>
                  <a:cubicBezTo>
                    <a:pt x="16018114" y="28553"/>
                    <a:pt x="15836505" y="-13357"/>
                    <a:pt x="15651084" y="4423"/>
                  </a:cubicBezTo>
                  <a:cubicBezTo>
                    <a:pt x="15661245" y="10773"/>
                    <a:pt x="15651084" y="20933"/>
                    <a:pt x="15640925" y="24743"/>
                  </a:cubicBezTo>
                  <a:lnTo>
                    <a:pt x="15638384" y="18393"/>
                  </a:lnTo>
                  <a:lnTo>
                    <a:pt x="15624414" y="31093"/>
                  </a:lnTo>
                  <a:cubicBezTo>
                    <a:pt x="15610445" y="32363"/>
                    <a:pt x="15616795" y="15853"/>
                    <a:pt x="15628225" y="13313"/>
                  </a:cubicBezTo>
                  <a:cubicBezTo>
                    <a:pt x="15554564" y="13313"/>
                    <a:pt x="15488525" y="19663"/>
                    <a:pt x="15416134" y="15853"/>
                  </a:cubicBezTo>
                  <a:cubicBezTo>
                    <a:pt x="15411055" y="36173"/>
                    <a:pt x="15379305" y="17123"/>
                    <a:pt x="15376764" y="37443"/>
                  </a:cubicBezTo>
                  <a:cubicBezTo>
                    <a:pt x="15372955" y="33633"/>
                    <a:pt x="15376764" y="32363"/>
                    <a:pt x="15378034" y="28553"/>
                  </a:cubicBezTo>
                  <a:cubicBezTo>
                    <a:pt x="15364064" y="31093"/>
                    <a:pt x="15353905" y="33633"/>
                    <a:pt x="15345014" y="34903"/>
                  </a:cubicBezTo>
                  <a:cubicBezTo>
                    <a:pt x="15252211" y="37443"/>
                    <a:pt x="15203080" y="32363"/>
                    <a:pt x="15061143" y="14583"/>
                  </a:cubicBezTo>
                  <a:cubicBezTo>
                    <a:pt x="14225904" y="-1927"/>
                    <a:pt x="13423422" y="12043"/>
                    <a:pt x="12604560" y="5693"/>
                  </a:cubicBezTo>
                  <a:cubicBezTo>
                    <a:pt x="11774780" y="9503"/>
                    <a:pt x="10955918" y="27283"/>
                    <a:pt x="10104302" y="32363"/>
                  </a:cubicBezTo>
                  <a:cubicBezTo>
                    <a:pt x="9973285" y="64113"/>
                    <a:pt x="9793136" y="48873"/>
                    <a:pt x="9640280" y="76813"/>
                  </a:cubicBezTo>
                  <a:lnTo>
                    <a:pt x="9651200" y="66653"/>
                  </a:lnTo>
                  <a:cubicBezTo>
                    <a:pt x="9520182" y="80623"/>
                    <a:pt x="9487427" y="64113"/>
                    <a:pt x="9318195" y="52683"/>
                  </a:cubicBezTo>
                  <a:cubicBezTo>
                    <a:pt x="9318195" y="64113"/>
                    <a:pt x="9252688" y="55223"/>
                    <a:pt x="9279983" y="74273"/>
                  </a:cubicBezTo>
                  <a:cubicBezTo>
                    <a:pt x="9219933" y="89513"/>
                    <a:pt x="9176259" y="47603"/>
                    <a:pt x="9094373" y="56493"/>
                  </a:cubicBezTo>
                  <a:cubicBezTo>
                    <a:pt x="9088916" y="50143"/>
                    <a:pt x="9094373" y="67923"/>
                    <a:pt x="9077997" y="61573"/>
                  </a:cubicBezTo>
                  <a:cubicBezTo>
                    <a:pt x="8865093" y="84433"/>
                    <a:pt x="9121669" y="51413"/>
                    <a:pt x="8843257" y="33633"/>
                  </a:cubicBezTo>
                  <a:cubicBezTo>
                    <a:pt x="8461122" y="39983"/>
                    <a:pt x="8073527" y="59033"/>
                    <a:pt x="7707768" y="47603"/>
                  </a:cubicBezTo>
                  <a:cubicBezTo>
                    <a:pt x="7729606" y="46333"/>
                    <a:pt x="7740523" y="61573"/>
                    <a:pt x="7702310" y="61573"/>
                  </a:cubicBezTo>
                  <a:cubicBezTo>
                    <a:pt x="7664096" y="31093"/>
                    <a:pt x="7576751" y="69193"/>
                    <a:pt x="7511242" y="57763"/>
                  </a:cubicBezTo>
                  <a:cubicBezTo>
                    <a:pt x="7516701" y="51413"/>
                    <a:pt x="7549455" y="50143"/>
                    <a:pt x="7565833" y="46333"/>
                  </a:cubicBezTo>
                  <a:cubicBezTo>
                    <a:pt x="7402060" y="33633"/>
                    <a:pt x="7260124" y="52683"/>
                    <a:pt x="7107271" y="39983"/>
                  </a:cubicBezTo>
                  <a:cubicBezTo>
                    <a:pt x="6959875" y="52683"/>
                    <a:pt x="6779726" y="26013"/>
                    <a:pt x="6681463" y="41253"/>
                  </a:cubicBezTo>
                  <a:cubicBezTo>
                    <a:pt x="6703299" y="29823"/>
                    <a:pt x="6615953" y="32363"/>
                    <a:pt x="6583200" y="26013"/>
                  </a:cubicBezTo>
                  <a:cubicBezTo>
                    <a:pt x="6474018" y="61573"/>
                    <a:pt x="6288409" y="13313"/>
                    <a:pt x="6157391" y="37443"/>
                  </a:cubicBezTo>
                  <a:lnTo>
                    <a:pt x="6162851" y="31093"/>
                  </a:lnTo>
                  <a:cubicBezTo>
                    <a:pt x="5753420" y="33633"/>
                    <a:pt x="5311235" y="26013"/>
                    <a:pt x="4890886" y="42523"/>
                  </a:cubicBezTo>
                  <a:cubicBezTo>
                    <a:pt x="4650687" y="46333"/>
                    <a:pt x="4383192" y="14583"/>
                    <a:pt x="4121156" y="29823"/>
                  </a:cubicBezTo>
                  <a:cubicBezTo>
                    <a:pt x="4072025" y="34903"/>
                    <a:pt x="4110238" y="42523"/>
                    <a:pt x="4072025" y="45063"/>
                  </a:cubicBezTo>
                  <a:cubicBezTo>
                    <a:pt x="4006516" y="43793"/>
                    <a:pt x="4072025" y="33633"/>
                    <a:pt x="4044729" y="29823"/>
                  </a:cubicBezTo>
                  <a:cubicBezTo>
                    <a:pt x="3913712" y="43793"/>
                    <a:pt x="3744480" y="27283"/>
                    <a:pt x="3580708" y="27283"/>
                  </a:cubicBezTo>
                  <a:cubicBezTo>
                    <a:pt x="3558872" y="32363"/>
                    <a:pt x="3515199" y="34903"/>
                    <a:pt x="3531577" y="42523"/>
                  </a:cubicBezTo>
                  <a:cubicBezTo>
                    <a:pt x="3351427" y="18393"/>
                    <a:pt x="3105769" y="51413"/>
                    <a:pt x="2920160" y="32363"/>
                  </a:cubicBezTo>
                  <a:cubicBezTo>
                    <a:pt x="2985669" y="62843"/>
                    <a:pt x="2810978" y="48873"/>
                    <a:pt x="2745469" y="56493"/>
                  </a:cubicBezTo>
                  <a:cubicBezTo>
                    <a:pt x="2707256" y="55223"/>
                    <a:pt x="2707256" y="47603"/>
                    <a:pt x="2718174" y="41253"/>
                  </a:cubicBezTo>
                  <a:cubicBezTo>
                    <a:pt x="2581697" y="45063"/>
                    <a:pt x="2510729" y="46333"/>
                    <a:pt x="2341498" y="37443"/>
                  </a:cubicBezTo>
                  <a:cubicBezTo>
                    <a:pt x="2265071" y="41253"/>
                    <a:pt x="2243234" y="57763"/>
                    <a:pt x="2150430" y="52683"/>
                  </a:cubicBezTo>
                  <a:cubicBezTo>
                    <a:pt x="2095840" y="31093"/>
                    <a:pt x="1959363" y="51413"/>
                    <a:pt x="1872017" y="43793"/>
                  </a:cubicBezTo>
                  <a:cubicBezTo>
                    <a:pt x="1893854" y="61573"/>
                    <a:pt x="1779213" y="76813"/>
                    <a:pt x="1691868" y="69193"/>
                  </a:cubicBezTo>
                  <a:lnTo>
                    <a:pt x="1719163" y="43793"/>
                  </a:lnTo>
                  <a:cubicBezTo>
                    <a:pt x="1686409" y="45063"/>
                    <a:pt x="1653654"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817" y="224133"/>
                    <a:pt x="1713704" y="225403"/>
                    <a:pt x="1839262" y="236833"/>
                  </a:cubicBezTo>
                  <a:cubicBezTo>
                    <a:pt x="1784672" y="231753"/>
                    <a:pt x="1839262" y="220323"/>
                    <a:pt x="1866558" y="219053"/>
                  </a:cubicBezTo>
                  <a:lnTo>
                    <a:pt x="1926607" y="236833"/>
                  </a:lnTo>
                  <a:cubicBezTo>
                    <a:pt x="1997575" y="246993"/>
                    <a:pt x="2095839" y="230483"/>
                    <a:pt x="2161348" y="220323"/>
                  </a:cubicBezTo>
                  <a:cubicBezTo>
                    <a:pt x="2172266" y="224133"/>
                    <a:pt x="2177725" y="229213"/>
                    <a:pt x="2177725" y="233023"/>
                  </a:cubicBezTo>
                  <a:cubicBezTo>
                    <a:pt x="2243234" y="244453"/>
                    <a:pt x="2243234" y="222863"/>
                    <a:pt x="2270529" y="219053"/>
                  </a:cubicBezTo>
                  <a:lnTo>
                    <a:pt x="2314202" y="231753"/>
                  </a:lnTo>
                  <a:lnTo>
                    <a:pt x="2325120" y="219053"/>
                  </a:lnTo>
                  <a:cubicBezTo>
                    <a:pt x="2390629" y="211433"/>
                    <a:pt x="2477974" y="215243"/>
                    <a:pt x="2467056" y="235563"/>
                  </a:cubicBezTo>
                  <a:cubicBezTo>
                    <a:pt x="2494351" y="231753"/>
                    <a:pt x="2516187" y="227943"/>
                    <a:pt x="2483433" y="221593"/>
                  </a:cubicBezTo>
                  <a:cubicBezTo>
                    <a:pt x="2548942" y="233023"/>
                    <a:pt x="2723632" y="233023"/>
                    <a:pt x="2838273" y="226673"/>
                  </a:cubicBezTo>
                  <a:cubicBezTo>
                    <a:pt x="2783682" y="221593"/>
                    <a:pt x="2789141" y="215243"/>
                    <a:pt x="2783682" y="202543"/>
                  </a:cubicBezTo>
                  <a:cubicBezTo>
                    <a:pt x="2843732" y="180953"/>
                    <a:pt x="2849191" y="206353"/>
                    <a:pt x="2898323" y="193653"/>
                  </a:cubicBezTo>
                  <a:cubicBezTo>
                    <a:pt x="2898323" y="201273"/>
                    <a:pt x="2952913" y="210163"/>
                    <a:pt x="2898323" y="215243"/>
                  </a:cubicBezTo>
                  <a:cubicBezTo>
                    <a:pt x="3051177" y="243183"/>
                    <a:pt x="3269540" y="220323"/>
                    <a:pt x="3466066" y="226673"/>
                  </a:cubicBezTo>
                  <a:cubicBezTo>
                    <a:pt x="3504281" y="222863"/>
                    <a:pt x="3493361" y="220323"/>
                    <a:pt x="3509739" y="213973"/>
                  </a:cubicBezTo>
                  <a:cubicBezTo>
                    <a:pt x="3635298" y="235563"/>
                    <a:pt x="3782693" y="212703"/>
                    <a:pt x="3913711" y="222863"/>
                  </a:cubicBezTo>
                  <a:cubicBezTo>
                    <a:pt x="3886416" y="213973"/>
                    <a:pt x="3924629" y="188573"/>
                    <a:pt x="4001056" y="187303"/>
                  </a:cubicBezTo>
                  <a:cubicBezTo>
                    <a:pt x="4082942" y="169523"/>
                    <a:pt x="4033811" y="212703"/>
                    <a:pt x="4104779" y="222863"/>
                  </a:cubicBezTo>
                  <a:cubicBezTo>
                    <a:pt x="4142992" y="213973"/>
                    <a:pt x="4208501" y="212703"/>
                    <a:pt x="4235796" y="213973"/>
                  </a:cubicBezTo>
                  <a:lnTo>
                    <a:pt x="4235796" y="216513"/>
                  </a:lnTo>
                  <a:cubicBezTo>
                    <a:pt x="4279469" y="206353"/>
                    <a:pt x="4350437" y="201273"/>
                    <a:pt x="4405028" y="210163"/>
                  </a:cubicBezTo>
                  <a:lnTo>
                    <a:pt x="4394109" y="211433"/>
                  </a:lnTo>
                  <a:cubicBezTo>
                    <a:pt x="4437782" y="212703"/>
                    <a:pt x="4486914" y="224133"/>
                    <a:pt x="4530586" y="222863"/>
                  </a:cubicBezTo>
                  <a:cubicBezTo>
                    <a:pt x="4552423" y="206353"/>
                    <a:pt x="4661604" y="216513"/>
                    <a:pt x="4688900" y="201273"/>
                  </a:cubicBezTo>
                  <a:cubicBezTo>
                    <a:pt x="4694358" y="202543"/>
                    <a:pt x="4688900" y="203813"/>
                    <a:pt x="4699818" y="207623"/>
                  </a:cubicBezTo>
                  <a:lnTo>
                    <a:pt x="4705277" y="193653"/>
                  </a:lnTo>
                  <a:lnTo>
                    <a:pt x="4792622" y="201273"/>
                  </a:lnTo>
                  <a:cubicBezTo>
                    <a:pt x="4770786" y="206353"/>
                    <a:pt x="4770786" y="212703"/>
                    <a:pt x="4743490" y="216513"/>
                  </a:cubicBezTo>
                  <a:cubicBezTo>
                    <a:pt x="4841754" y="226673"/>
                    <a:pt x="4776244" y="203813"/>
                    <a:pt x="4825377" y="196193"/>
                  </a:cubicBezTo>
                  <a:cubicBezTo>
                    <a:pt x="4890885" y="186033"/>
                    <a:pt x="4890885" y="200003"/>
                    <a:pt x="4918181" y="206353"/>
                  </a:cubicBezTo>
                  <a:cubicBezTo>
                    <a:pt x="4890885" y="213973"/>
                    <a:pt x="4869049" y="202543"/>
                    <a:pt x="4852672" y="205083"/>
                  </a:cubicBezTo>
                  <a:cubicBezTo>
                    <a:pt x="4814458" y="216513"/>
                    <a:pt x="4890885" y="210163"/>
                    <a:pt x="4896345" y="217783"/>
                  </a:cubicBezTo>
                  <a:cubicBezTo>
                    <a:pt x="4912721" y="217783"/>
                    <a:pt x="4918181" y="201273"/>
                    <a:pt x="4967312" y="203813"/>
                  </a:cubicBezTo>
                  <a:cubicBezTo>
                    <a:pt x="5010985" y="205083"/>
                    <a:pt x="5109248" y="201273"/>
                    <a:pt x="5098330" y="216513"/>
                  </a:cubicBezTo>
                  <a:cubicBezTo>
                    <a:pt x="5136544" y="208893"/>
                    <a:pt x="5174757" y="210163"/>
                    <a:pt x="5202052" y="202543"/>
                  </a:cubicBezTo>
                  <a:cubicBezTo>
                    <a:pt x="5169298" y="200003"/>
                    <a:pt x="5103789" y="196193"/>
                    <a:pt x="5098330" y="186033"/>
                  </a:cubicBezTo>
                  <a:cubicBezTo>
                    <a:pt x="5131084" y="183493"/>
                    <a:pt x="5191135" y="179683"/>
                    <a:pt x="5202052" y="186033"/>
                  </a:cubicBezTo>
                  <a:lnTo>
                    <a:pt x="5174757" y="189843"/>
                  </a:lnTo>
                  <a:cubicBezTo>
                    <a:pt x="5202052" y="186033"/>
                    <a:pt x="5289398" y="191113"/>
                    <a:pt x="5245725" y="175873"/>
                  </a:cubicBezTo>
                  <a:lnTo>
                    <a:pt x="5311234" y="196193"/>
                  </a:lnTo>
                  <a:cubicBezTo>
                    <a:pt x="5333071" y="184763"/>
                    <a:pt x="5398579" y="184763"/>
                    <a:pt x="5453170" y="182223"/>
                  </a:cubicBezTo>
                  <a:cubicBezTo>
                    <a:pt x="5453170" y="197463"/>
                    <a:pt x="5414957" y="215243"/>
                    <a:pt x="5513220" y="219053"/>
                  </a:cubicBezTo>
                  <a:lnTo>
                    <a:pt x="5600565" y="202543"/>
                  </a:lnTo>
                  <a:cubicBezTo>
                    <a:pt x="5644238" y="201273"/>
                    <a:pt x="5655156" y="205083"/>
                    <a:pt x="5649696" y="213973"/>
                  </a:cubicBezTo>
                  <a:cubicBezTo>
                    <a:pt x="5802551" y="222863"/>
                    <a:pt x="5808010" y="170793"/>
                    <a:pt x="5928110" y="184763"/>
                  </a:cubicBezTo>
                  <a:cubicBezTo>
                    <a:pt x="5878978" y="203813"/>
                    <a:pt x="5917191" y="205083"/>
                    <a:pt x="5971782" y="210163"/>
                  </a:cubicBezTo>
                  <a:cubicBezTo>
                    <a:pt x="5971782" y="207623"/>
                    <a:pt x="5977241" y="201273"/>
                    <a:pt x="5999078" y="200003"/>
                  </a:cubicBezTo>
                  <a:cubicBezTo>
                    <a:pt x="5982700" y="191113"/>
                    <a:pt x="5966323" y="212703"/>
                    <a:pt x="5922650" y="200003"/>
                  </a:cubicBezTo>
                  <a:cubicBezTo>
                    <a:pt x="5911732" y="188573"/>
                    <a:pt x="5971782" y="192383"/>
                    <a:pt x="5999078" y="188573"/>
                  </a:cubicBezTo>
                  <a:cubicBezTo>
                    <a:pt x="6108259" y="229213"/>
                    <a:pt x="6359376" y="198733"/>
                    <a:pt x="6534067" y="217783"/>
                  </a:cubicBezTo>
                  <a:cubicBezTo>
                    <a:pt x="6523148" y="194923"/>
                    <a:pt x="6610494" y="211433"/>
                    <a:pt x="6648707" y="202543"/>
                  </a:cubicBezTo>
                  <a:cubicBezTo>
                    <a:pt x="6637789" y="226673"/>
                    <a:pt x="6746971" y="198733"/>
                    <a:pt x="6796102" y="212703"/>
                  </a:cubicBezTo>
                  <a:lnTo>
                    <a:pt x="6774266" y="193653"/>
                  </a:lnTo>
                  <a:cubicBezTo>
                    <a:pt x="6883448" y="207623"/>
                    <a:pt x="6948956" y="158093"/>
                    <a:pt x="7014465" y="186033"/>
                  </a:cubicBezTo>
                  <a:cubicBezTo>
                    <a:pt x="7074515" y="193653"/>
                    <a:pt x="6992629" y="202543"/>
                    <a:pt x="6970793" y="206353"/>
                  </a:cubicBezTo>
                  <a:cubicBezTo>
                    <a:pt x="7052679" y="231753"/>
                    <a:pt x="7194615" y="186033"/>
                    <a:pt x="7260123" y="213973"/>
                  </a:cubicBezTo>
                  <a:cubicBezTo>
                    <a:pt x="7265583" y="205083"/>
                    <a:pt x="7243747" y="189843"/>
                    <a:pt x="7314715" y="180953"/>
                  </a:cubicBezTo>
                  <a:cubicBezTo>
                    <a:pt x="7374764" y="191113"/>
                    <a:pt x="7489405" y="203813"/>
                    <a:pt x="7478487" y="207623"/>
                  </a:cubicBezTo>
                  <a:cubicBezTo>
                    <a:pt x="7527619" y="202543"/>
                    <a:pt x="7538537" y="196193"/>
                    <a:pt x="7593128" y="203813"/>
                  </a:cubicBezTo>
                  <a:cubicBezTo>
                    <a:pt x="7587668" y="210163"/>
                    <a:pt x="7565832" y="210163"/>
                    <a:pt x="7549455" y="213973"/>
                  </a:cubicBezTo>
                  <a:cubicBezTo>
                    <a:pt x="7631341" y="220323"/>
                    <a:pt x="7702309" y="210163"/>
                    <a:pt x="7773277" y="201273"/>
                  </a:cubicBezTo>
                  <a:cubicBezTo>
                    <a:pt x="7816950" y="219053"/>
                    <a:pt x="7964345" y="210163"/>
                    <a:pt x="8062608" y="220323"/>
                  </a:cubicBezTo>
                  <a:cubicBezTo>
                    <a:pt x="8117199" y="198733"/>
                    <a:pt x="8215462" y="229213"/>
                    <a:pt x="8226381" y="201273"/>
                  </a:cubicBezTo>
                  <a:cubicBezTo>
                    <a:pt x="8226381" y="203813"/>
                    <a:pt x="8237299" y="207623"/>
                    <a:pt x="8242757" y="210163"/>
                  </a:cubicBezTo>
                  <a:cubicBezTo>
                    <a:pt x="8280971" y="202543"/>
                    <a:pt x="8308266" y="183493"/>
                    <a:pt x="8351939" y="182223"/>
                  </a:cubicBezTo>
                  <a:lnTo>
                    <a:pt x="8335562" y="201273"/>
                  </a:lnTo>
                  <a:cubicBezTo>
                    <a:pt x="8324643" y="222863"/>
                    <a:pt x="8444743" y="208893"/>
                    <a:pt x="8472039" y="215243"/>
                  </a:cubicBezTo>
                  <a:cubicBezTo>
                    <a:pt x="8444743" y="202543"/>
                    <a:pt x="8526630" y="216513"/>
                    <a:pt x="8532089" y="203813"/>
                  </a:cubicBezTo>
                  <a:lnTo>
                    <a:pt x="8586680" y="197463"/>
                  </a:lnTo>
                  <a:cubicBezTo>
                    <a:pt x="8674024" y="192383"/>
                    <a:pt x="8597597" y="188573"/>
                    <a:pt x="8701319" y="186033"/>
                  </a:cubicBezTo>
                  <a:cubicBezTo>
                    <a:pt x="8761369" y="184763"/>
                    <a:pt x="8723157" y="207623"/>
                    <a:pt x="8701319" y="205083"/>
                  </a:cubicBezTo>
                  <a:cubicBezTo>
                    <a:pt x="8750452" y="215243"/>
                    <a:pt x="8805043" y="208893"/>
                    <a:pt x="8854174" y="205083"/>
                  </a:cubicBezTo>
                  <a:cubicBezTo>
                    <a:pt x="8832338" y="205083"/>
                    <a:pt x="8826879" y="203813"/>
                    <a:pt x="8848715" y="200003"/>
                  </a:cubicBezTo>
                  <a:cubicBezTo>
                    <a:pt x="8848715" y="202543"/>
                    <a:pt x="8854174" y="203813"/>
                    <a:pt x="8859633" y="205083"/>
                  </a:cubicBezTo>
                  <a:cubicBezTo>
                    <a:pt x="8881469" y="203813"/>
                    <a:pt x="8897846" y="202543"/>
                    <a:pt x="8919682" y="202543"/>
                  </a:cubicBezTo>
                  <a:lnTo>
                    <a:pt x="8919682" y="203813"/>
                  </a:lnTo>
                  <a:cubicBezTo>
                    <a:pt x="8946978" y="202543"/>
                    <a:pt x="8974273" y="201273"/>
                    <a:pt x="8996110" y="200003"/>
                  </a:cubicBezTo>
                  <a:cubicBezTo>
                    <a:pt x="9012487" y="198733"/>
                    <a:pt x="9023406" y="197463"/>
                    <a:pt x="9034323" y="197463"/>
                  </a:cubicBezTo>
                  <a:cubicBezTo>
                    <a:pt x="9067078" y="196193"/>
                    <a:pt x="9077997" y="196193"/>
                    <a:pt x="9045242" y="200003"/>
                  </a:cubicBezTo>
                  <a:cubicBezTo>
                    <a:pt x="9039782" y="198733"/>
                    <a:pt x="9039782" y="197463"/>
                    <a:pt x="9034323" y="197463"/>
                  </a:cubicBezTo>
                  <a:cubicBezTo>
                    <a:pt x="9023406" y="197463"/>
                    <a:pt x="9012487" y="198733"/>
                    <a:pt x="8996110" y="200003"/>
                  </a:cubicBezTo>
                  <a:cubicBezTo>
                    <a:pt x="8974273" y="202543"/>
                    <a:pt x="8952437" y="207623"/>
                    <a:pt x="8936061" y="208893"/>
                  </a:cubicBezTo>
                  <a:cubicBezTo>
                    <a:pt x="8952437" y="208893"/>
                    <a:pt x="8968815" y="210163"/>
                    <a:pt x="8979732" y="212703"/>
                  </a:cubicBezTo>
                  <a:lnTo>
                    <a:pt x="8963356" y="226673"/>
                  </a:lnTo>
                  <a:cubicBezTo>
                    <a:pt x="9001568" y="227943"/>
                    <a:pt x="9099833" y="211433"/>
                    <a:pt x="9099833" y="205083"/>
                  </a:cubicBezTo>
                  <a:cubicBezTo>
                    <a:pt x="9241769" y="217783"/>
                    <a:pt x="9481968" y="207623"/>
                    <a:pt x="9580231" y="198733"/>
                  </a:cubicBezTo>
                  <a:cubicBezTo>
                    <a:pt x="9585690" y="197463"/>
                    <a:pt x="9596609" y="196193"/>
                    <a:pt x="9607526" y="196193"/>
                  </a:cubicBezTo>
                  <a:cubicBezTo>
                    <a:pt x="9602066" y="197463"/>
                    <a:pt x="9591149" y="197463"/>
                    <a:pt x="9580231" y="198733"/>
                  </a:cubicBezTo>
                  <a:cubicBezTo>
                    <a:pt x="9563854" y="202543"/>
                    <a:pt x="9558395" y="206353"/>
                    <a:pt x="9580231" y="201273"/>
                  </a:cubicBezTo>
                  <a:cubicBezTo>
                    <a:pt x="9629362" y="198733"/>
                    <a:pt x="9683953" y="186033"/>
                    <a:pt x="9689412" y="194923"/>
                  </a:cubicBezTo>
                  <a:cubicBezTo>
                    <a:pt x="9738543" y="188573"/>
                    <a:pt x="9733086" y="205083"/>
                    <a:pt x="9809513" y="206353"/>
                  </a:cubicBezTo>
                  <a:cubicBezTo>
                    <a:pt x="9809513" y="208893"/>
                    <a:pt x="9814972" y="198733"/>
                    <a:pt x="9809513" y="194923"/>
                  </a:cubicBezTo>
                  <a:cubicBezTo>
                    <a:pt x="9804053" y="194923"/>
                    <a:pt x="9804053" y="193653"/>
                    <a:pt x="9798593" y="193653"/>
                  </a:cubicBezTo>
                  <a:cubicBezTo>
                    <a:pt x="9804053" y="193653"/>
                    <a:pt x="9809513" y="193653"/>
                    <a:pt x="9809513" y="194923"/>
                  </a:cubicBezTo>
                  <a:cubicBezTo>
                    <a:pt x="9935070" y="213973"/>
                    <a:pt x="10087926" y="180953"/>
                    <a:pt x="10235319" y="193653"/>
                  </a:cubicBezTo>
                  <a:lnTo>
                    <a:pt x="10240779" y="193653"/>
                  </a:lnTo>
                  <a:lnTo>
                    <a:pt x="10235319" y="193653"/>
                  </a:lnTo>
                  <a:cubicBezTo>
                    <a:pt x="10224402" y="194923"/>
                    <a:pt x="10208024" y="202543"/>
                    <a:pt x="10191648" y="207623"/>
                  </a:cubicBezTo>
                  <a:cubicBezTo>
                    <a:pt x="10306289" y="200003"/>
                    <a:pt x="10415470" y="194923"/>
                    <a:pt x="10519192" y="177143"/>
                  </a:cubicBezTo>
                  <a:cubicBezTo>
                    <a:pt x="10508273" y="183493"/>
                    <a:pt x="10513733" y="189843"/>
                    <a:pt x="10486437" y="193653"/>
                  </a:cubicBezTo>
                  <a:cubicBezTo>
                    <a:pt x="10568324" y="193653"/>
                    <a:pt x="10661128" y="189843"/>
                    <a:pt x="10699341" y="175873"/>
                  </a:cubicBezTo>
                  <a:cubicBezTo>
                    <a:pt x="10644750" y="169523"/>
                    <a:pt x="10693882" y="183493"/>
                    <a:pt x="10661128" y="183493"/>
                  </a:cubicBezTo>
                  <a:cubicBezTo>
                    <a:pt x="10601078" y="170793"/>
                    <a:pt x="10704801" y="156823"/>
                    <a:pt x="10759391" y="160633"/>
                  </a:cubicBezTo>
                  <a:lnTo>
                    <a:pt x="10759391" y="163173"/>
                  </a:lnTo>
                  <a:cubicBezTo>
                    <a:pt x="10841278" y="163173"/>
                    <a:pt x="10841278" y="154283"/>
                    <a:pt x="10923163" y="154283"/>
                  </a:cubicBezTo>
                  <a:cubicBezTo>
                    <a:pt x="10972294" y="161903"/>
                    <a:pt x="10879492" y="158093"/>
                    <a:pt x="10901327" y="166983"/>
                  </a:cubicBezTo>
                  <a:cubicBezTo>
                    <a:pt x="10917704" y="189843"/>
                    <a:pt x="11081476" y="182223"/>
                    <a:pt x="11097854" y="184763"/>
                  </a:cubicBezTo>
                  <a:cubicBezTo>
                    <a:pt x="11119691" y="179683"/>
                    <a:pt x="11146986" y="175873"/>
                    <a:pt x="11141527" y="169523"/>
                  </a:cubicBezTo>
                  <a:cubicBezTo>
                    <a:pt x="11201577" y="163173"/>
                    <a:pt x="11168822" y="183493"/>
                    <a:pt x="11212494" y="182223"/>
                  </a:cubicBezTo>
                  <a:lnTo>
                    <a:pt x="11381725" y="139043"/>
                  </a:lnTo>
                  <a:cubicBezTo>
                    <a:pt x="11381725" y="137773"/>
                    <a:pt x="11387185" y="136503"/>
                    <a:pt x="11392644" y="136503"/>
                  </a:cubicBezTo>
                  <a:lnTo>
                    <a:pt x="11381725" y="139043"/>
                  </a:lnTo>
                  <a:cubicBezTo>
                    <a:pt x="11376266" y="145393"/>
                    <a:pt x="11436317" y="158093"/>
                    <a:pt x="11387185" y="166983"/>
                  </a:cubicBezTo>
                  <a:cubicBezTo>
                    <a:pt x="11518202" y="164443"/>
                    <a:pt x="11589172" y="136503"/>
                    <a:pt x="11671057" y="122533"/>
                  </a:cubicBezTo>
                  <a:cubicBezTo>
                    <a:pt x="11709270" y="126343"/>
                    <a:pt x="11834829" y="117453"/>
                    <a:pt x="11878502" y="116183"/>
                  </a:cubicBezTo>
                  <a:cubicBezTo>
                    <a:pt x="11900338" y="128883"/>
                    <a:pt x="11840287" y="114913"/>
                    <a:pt x="11829370" y="125073"/>
                  </a:cubicBezTo>
                  <a:lnTo>
                    <a:pt x="11894878" y="139043"/>
                  </a:lnTo>
                  <a:cubicBezTo>
                    <a:pt x="11807534" y="141583"/>
                    <a:pt x="11905797" y="160633"/>
                    <a:pt x="11856666" y="169523"/>
                  </a:cubicBezTo>
                  <a:cubicBezTo>
                    <a:pt x="11927633" y="161903"/>
                    <a:pt x="12091405" y="170793"/>
                    <a:pt x="12195128" y="174603"/>
                  </a:cubicBezTo>
                  <a:cubicBezTo>
                    <a:pt x="12124160" y="147933"/>
                    <a:pt x="12337064" y="161903"/>
                    <a:pt x="12331605" y="137773"/>
                  </a:cubicBezTo>
                  <a:cubicBezTo>
                    <a:pt x="12451705" y="133963"/>
                    <a:pt x="12391654" y="156823"/>
                    <a:pt x="12440785" y="161903"/>
                  </a:cubicBezTo>
                  <a:cubicBezTo>
                    <a:pt x="12566345" y="153013"/>
                    <a:pt x="12686444" y="159363"/>
                    <a:pt x="12801085" y="156823"/>
                  </a:cubicBezTo>
                  <a:cubicBezTo>
                    <a:pt x="12801085" y="156823"/>
                    <a:pt x="12801085" y="159363"/>
                    <a:pt x="12795626" y="161903"/>
                  </a:cubicBezTo>
                  <a:cubicBezTo>
                    <a:pt x="12899350" y="154283"/>
                    <a:pt x="13074038" y="161903"/>
                    <a:pt x="13177761" y="140313"/>
                  </a:cubicBezTo>
                  <a:cubicBezTo>
                    <a:pt x="13172304" y="145393"/>
                    <a:pt x="13183221" y="149203"/>
                    <a:pt x="13155925" y="153013"/>
                  </a:cubicBezTo>
                  <a:cubicBezTo>
                    <a:pt x="13270566" y="161903"/>
                    <a:pt x="13177761" y="122533"/>
                    <a:pt x="13308781" y="136503"/>
                  </a:cubicBezTo>
                  <a:lnTo>
                    <a:pt x="13276026" y="147933"/>
                  </a:lnTo>
                  <a:cubicBezTo>
                    <a:pt x="13357911" y="136503"/>
                    <a:pt x="13434339" y="158093"/>
                    <a:pt x="13527142" y="140313"/>
                  </a:cubicBezTo>
                  <a:cubicBezTo>
                    <a:pt x="13532601" y="146663"/>
                    <a:pt x="13510765" y="149203"/>
                    <a:pt x="13494388" y="151743"/>
                  </a:cubicBezTo>
                  <a:cubicBezTo>
                    <a:pt x="13581734" y="146663"/>
                    <a:pt x="13674536" y="149203"/>
                    <a:pt x="13745506" y="132693"/>
                  </a:cubicBezTo>
                  <a:cubicBezTo>
                    <a:pt x="13756423" y="140313"/>
                    <a:pt x="13745506" y="146663"/>
                    <a:pt x="13712751" y="151743"/>
                  </a:cubicBezTo>
                  <a:cubicBezTo>
                    <a:pt x="13794638" y="160633"/>
                    <a:pt x="13805555" y="130153"/>
                    <a:pt x="13881983" y="139043"/>
                  </a:cubicBezTo>
                  <a:cubicBezTo>
                    <a:pt x="13903819" y="140313"/>
                    <a:pt x="13947490" y="150473"/>
                    <a:pt x="13931115" y="150473"/>
                  </a:cubicBezTo>
                  <a:cubicBezTo>
                    <a:pt x="13969326" y="140313"/>
                    <a:pt x="14083967" y="140313"/>
                    <a:pt x="14127642" y="136503"/>
                  </a:cubicBezTo>
                  <a:cubicBezTo>
                    <a:pt x="14138559" y="144123"/>
                    <a:pt x="14171314" y="146663"/>
                    <a:pt x="14214986" y="154283"/>
                  </a:cubicBezTo>
                  <a:cubicBezTo>
                    <a:pt x="14586203" y="154283"/>
                    <a:pt x="14968338" y="156823"/>
                    <a:pt x="15339556" y="144123"/>
                  </a:cubicBezTo>
                  <a:cubicBezTo>
                    <a:pt x="15355175" y="142853"/>
                    <a:pt x="15367875" y="140313"/>
                    <a:pt x="15379305" y="137773"/>
                  </a:cubicBezTo>
                  <a:cubicBezTo>
                    <a:pt x="15395814" y="161903"/>
                    <a:pt x="15356445" y="153013"/>
                    <a:pt x="15366605" y="168253"/>
                  </a:cubicBezTo>
                  <a:cubicBezTo>
                    <a:pt x="15365334" y="147933"/>
                    <a:pt x="15383114" y="161903"/>
                    <a:pt x="15412325" y="155553"/>
                  </a:cubicBezTo>
                  <a:lnTo>
                    <a:pt x="15413595" y="158093"/>
                  </a:lnTo>
                  <a:cubicBezTo>
                    <a:pt x="15426295" y="154283"/>
                    <a:pt x="15433914" y="166983"/>
                    <a:pt x="15446614" y="160633"/>
                  </a:cubicBezTo>
                  <a:lnTo>
                    <a:pt x="15446614" y="155553"/>
                  </a:lnTo>
                  <a:cubicBezTo>
                    <a:pt x="15460584" y="142853"/>
                    <a:pt x="15478364" y="182223"/>
                    <a:pt x="15485984" y="155553"/>
                  </a:cubicBezTo>
                  <a:lnTo>
                    <a:pt x="15497414" y="169523"/>
                  </a:lnTo>
                  <a:cubicBezTo>
                    <a:pt x="15511384" y="146663"/>
                    <a:pt x="15520275" y="177143"/>
                    <a:pt x="15538055" y="156823"/>
                  </a:cubicBezTo>
                  <a:lnTo>
                    <a:pt x="15535514" y="160633"/>
                  </a:lnTo>
                  <a:cubicBezTo>
                    <a:pt x="15559645" y="170793"/>
                    <a:pt x="15585045" y="135233"/>
                    <a:pt x="15593934" y="154283"/>
                  </a:cubicBezTo>
                  <a:cubicBezTo>
                    <a:pt x="15614255" y="150473"/>
                    <a:pt x="15637114" y="146663"/>
                    <a:pt x="15640925" y="127613"/>
                  </a:cubicBezTo>
                  <a:cubicBezTo>
                    <a:pt x="15646005" y="133963"/>
                    <a:pt x="15642195" y="145393"/>
                    <a:pt x="15639655" y="151743"/>
                  </a:cubicBezTo>
                  <a:cubicBezTo>
                    <a:pt x="15715855" y="142853"/>
                    <a:pt x="15799675" y="146663"/>
                    <a:pt x="15866984" y="122533"/>
                  </a:cubicBezTo>
                  <a:cubicBezTo>
                    <a:pt x="15870795" y="126343"/>
                    <a:pt x="15865714" y="128883"/>
                    <a:pt x="15864445" y="133963"/>
                  </a:cubicBezTo>
                  <a:cubicBezTo>
                    <a:pt x="15906355" y="112373"/>
                    <a:pt x="15950805" y="156823"/>
                    <a:pt x="15981284" y="116183"/>
                  </a:cubicBezTo>
                  <a:lnTo>
                    <a:pt x="15992714" y="99673"/>
                  </a:lnTo>
                  <a:cubicBezTo>
                    <a:pt x="16002875" y="106023"/>
                    <a:pt x="16001605" y="118723"/>
                    <a:pt x="16009225" y="123803"/>
                  </a:cubicBezTo>
                  <a:cubicBezTo>
                    <a:pt x="16016845" y="112373"/>
                    <a:pt x="16047325" y="121263"/>
                    <a:pt x="16052405" y="106023"/>
                  </a:cubicBezTo>
                  <a:cubicBezTo>
                    <a:pt x="16057484" y="112373"/>
                    <a:pt x="16051134" y="114913"/>
                    <a:pt x="16051134" y="119993"/>
                  </a:cubicBezTo>
                  <a:cubicBezTo>
                    <a:pt x="16070184" y="123803"/>
                    <a:pt x="16093045" y="98403"/>
                    <a:pt x="16110825" y="103483"/>
                  </a:cubicBezTo>
                  <a:lnTo>
                    <a:pt x="16104475" y="111103"/>
                  </a:lnTo>
                  <a:cubicBezTo>
                    <a:pt x="16200995" y="140313"/>
                    <a:pt x="16324184" y="163173"/>
                    <a:pt x="16404195" y="125073"/>
                  </a:cubicBezTo>
                  <a:cubicBezTo>
                    <a:pt x="16425784" y="118723"/>
                    <a:pt x="16414355" y="146663"/>
                    <a:pt x="16423245" y="145393"/>
                  </a:cubicBezTo>
                  <a:cubicBezTo>
                    <a:pt x="16504525" y="114913"/>
                    <a:pt x="16602314" y="163173"/>
                    <a:pt x="16677245" y="114913"/>
                  </a:cubicBezTo>
                  <a:cubicBezTo>
                    <a:pt x="16735664" y="102213"/>
                    <a:pt x="16753445" y="48873"/>
                    <a:pt x="16753445" y="48873"/>
                  </a:cubicBezTo>
                  <a:cubicBezTo>
                    <a:pt x="16615014" y="70463"/>
                    <a:pt x="16490555" y="47603"/>
                    <a:pt x="16350855" y="19663"/>
                  </a:cubicBezTo>
                  <a:close/>
                </a:path>
              </a:pathLst>
            </a:custGeom>
            <a:solidFill>
              <a:srgbClr val="866042"/>
            </a:solidFill>
          </p:spPr>
        </p:sp>
      </p:grpSp>
      <p:sp>
        <p:nvSpPr>
          <p:cNvPr id="5" name="Freeform 5"/>
          <p:cNvSpPr/>
          <p:nvPr/>
        </p:nvSpPr>
        <p:spPr>
          <a:xfrm>
            <a:off x="4721921" y="1839118"/>
            <a:ext cx="2986746" cy="4219372"/>
          </a:xfrm>
          <a:custGeom>
            <a:avLst/>
            <a:gdLst/>
            <a:ahLst/>
            <a:cxnLst/>
            <a:rect l="l" t="t" r="r" b="b"/>
            <a:pathLst>
              <a:path w="2986746" h="4219372">
                <a:moveTo>
                  <a:pt x="0" y="0"/>
                </a:moveTo>
                <a:lnTo>
                  <a:pt x="2986746" y="0"/>
                </a:lnTo>
                <a:lnTo>
                  <a:pt x="2986746" y="4219372"/>
                </a:lnTo>
                <a:lnTo>
                  <a:pt x="0" y="4219372"/>
                </a:lnTo>
                <a:lnTo>
                  <a:pt x="0" y="0"/>
                </a:lnTo>
                <a:close/>
              </a:path>
            </a:pathLst>
          </a:custGeom>
          <a:blipFill>
            <a:blip r:embed="rId2"/>
            <a:stretch>
              <a:fillRect/>
            </a:stretch>
          </a:blipFill>
        </p:spPr>
      </p:sp>
      <p:sp>
        <p:nvSpPr>
          <p:cNvPr id="6" name="Freeform 6"/>
          <p:cNvSpPr/>
          <p:nvPr/>
        </p:nvSpPr>
        <p:spPr>
          <a:xfrm>
            <a:off x="7708667" y="1839118"/>
            <a:ext cx="4715399" cy="4219372"/>
          </a:xfrm>
          <a:custGeom>
            <a:avLst/>
            <a:gdLst/>
            <a:ahLst/>
            <a:cxnLst/>
            <a:rect l="l" t="t" r="r" b="b"/>
            <a:pathLst>
              <a:path w="4715399" h="4219372">
                <a:moveTo>
                  <a:pt x="0" y="0"/>
                </a:moveTo>
                <a:lnTo>
                  <a:pt x="4715399" y="0"/>
                </a:lnTo>
                <a:lnTo>
                  <a:pt x="4715399" y="4219372"/>
                </a:lnTo>
                <a:lnTo>
                  <a:pt x="0" y="4219372"/>
                </a:lnTo>
                <a:lnTo>
                  <a:pt x="0" y="0"/>
                </a:lnTo>
                <a:close/>
              </a:path>
            </a:pathLst>
          </a:custGeom>
          <a:blipFill>
            <a:blip r:embed="rId3"/>
            <a:stretch>
              <a:fillRect l="-6339" r="-6339"/>
            </a:stretch>
          </a:blipFill>
        </p:spPr>
      </p:sp>
      <p:sp>
        <p:nvSpPr>
          <p:cNvPr id="7" name="Freeform 7"/>
          <p:cNvSpPr/>
          <p:nvPr/>
        </p:nvSpPr>
        <p:spPr>
          <a:xfrm>
            <a:off x="13104338" y="1839118"/>
            <a:ext cx="4932581" cy="3600784"/>
          </a:xfrm>
          <a:custGeom>
            <a:avLst/>
            <a:gdLst/>
            <a:ahLst/>
            <a:cxnLst/>
            <a:rect l="l" t="t" r="r" b="b"/>
            <a:pathLst>
              <a:path w="4932581" h="3600784">
                <a:moveTo>
                  <a:pt x="0" y="0"/>
                </a:moveTo>
                <a:lnTo>
                  <a:pt x="4932580" y="0"/>
                </a:lnTo>
                <a:lnTo>
                  <a:pt x="4932580" y="3600784"/>
                </a:lnTo>
                <a:lnTo>
                  <a:pt x="0" y="3600784"/>
                </a:lnTo>
                <a:lnTo>
                  <a:pt x="0" y="0"/>
                </a:lnTo>
                <a:close/>
              </a:path>
            </a:pathLst>
          </a:custGeom>
          <a:blipFill>
            <a:blip r:embed="rId4"/>
            <a:stretch>
              <a:fillRect/>
            </a:stretch>
          </a:blipFill>
        </p:spPr>
      </p:sp>
      <p:sp>
        <p:nvSpPr>
          <p:cNvPr id="8" name="TextBox 8"/>
          <p:cNvSpPr txBox="1"/>
          <p:nvPr/>
        </p:nvSpPr>
        <p:spPr>
          <a:xfrm>
            <a:off x="5135938" y="6372815"/>
            <a:ext cx="7288128" cy="512320"/>
          </a:xfrm>
          <a:prstGeom prst="rect">
            <a:avLst/>
          </a:prstGeom>
        </p:spPr>
        <p:txBody>
          <a:bodyPr lIns="0" tIns="0" rIns="0" bIns="0" rtlCol="0" anchor="t">
            <a:spAutoFit/>
          </a:bodyPr>
          <a:lstStyle/>
          <a:p>
            <a:pPr algn="ctr">
              <a:lnSpc>
                <a:spcPts val="4160"/>
              </a:lnSpc>
            </a:pPr>
            <a:r>
              <a:rPr lang="sr-Cyrl-RS" sz="3200" b="1" spc="128" dirty="0" smtClean="0">
                <a:solidFill>
                  <a:schemeClr val="bg2">
                    <a:lumMod val="25000"/>
                  </a:schemeClr>
                </a:solidFill>
                <a:ea typeface="Vollkorn Bold"/>
                <a:cs typeface="Vollkorn Bold"/>
                <a:sym typeface="Vollkorn Bold"/>
              </a:rPr>
              <a:t>ДНЕВНИК ЖИГОСАЊЕ ЖДРЕБА</a:t>
            </a:r>
            <a:endParaRPr lang="en-US" sz="3200" b="1" spc="128" dirty="0">
              <a:solidFill>
                <a:schemeClr val="bg2">
                  <a:lumMod val="25000"/>
                </a:schemeClr>
              </a:solidFill>
              <a:ea typeface="Vollkorn Bold"/>
              <a:cs typeface="Vollkorn Bold"/>
              <a:sym typeface="Vollkorn Bold"/>
            </a:endParaRPr>
          </a:p>
        </p:txBody>
      </p:sp>
      <p:sp>
        <p:nvSpPr>
          <p:cNvPr id="9" name="TextBox 9"/>
          <p:cNvSpPr txBox="1"/>
          <p:nvPr/>
        </p:nvSpPr>
        <p:spPr>
          <a:xfrm>
            <a:off x="5608545" y="7289786"/>
            <a:ext cx="6666431" cy="2103140"/>
          </a:xfrm>
          <a:prstGeom prst="rect">
            <a:avLst/>
          </a:prstGeom>
        </p:spPr>
        <p:txBody>
          <a:bodyPr lIns="0" tIns="0" rIns="0" bIns="0" rtlCol="0" anchor="t">
            <a:spAutoFit/>
          </a:bodyPr>
          <a:lstStyle/>
          <a:p>
            <a:pPr marL="582930" lvl="1" indent="-291465">
              <a:lnSpc>
                <a:spcPts val="4050"/>
              </a:lnSpc>
              <a:buFont typeface="Arial"/>
              <a:buChar char="•"/>
            </a:pPr>
            <a:r>
              <a:rPr lang="en-US" sz="2700" spc="27" dirty="0">
                <a:solidFill>
                  <a:srgbClr val="866042"/>
                </a:solidFill>
                <a:latin typeface="Vollkorn"/>
                <a:ea typeface="Vollkorn"/>
                <a:cs typeface="Vollkorn"/>
                <a:sym typeface="Vollkorn"/>
              </a:rPr>
              <a:t> </a:t>
            </a:r>
            <a:r>
              <a:rPr lang="sr-Latn-CS" sz="2800" dirty="0" smtClean="0"/>
              <a:t>Инспектор за узгој коња у </a:t>
            </a:r>
            <a:r>
              <a:rPr lang="sr-Latn-CS" sz="2800" dirty="0" smtClean="0"/>
              <a:t>окружењу</a:t>
            </a:r>
            <a:endParaRPr lang="sr-Cyrl-RS" sz="2800" dirty="0" smtClean="0"/>
          </a:p>
          <a:p>
            <a:pPr marL="582930" lvl="1" indent="-291465">
              <a:lnSpc>
                <a:spcPts val="4050"/>
              </a:lnSpc>
              <a:buFont typeface="Arial"/>
              <a:buChar char="•"/>
            </a:pPr>
            <a:r>
              <a:rPr lang="sr-Latn-CS" sz="2800" dirty="0" smtClean="0"/>
              <a:t>Потврда </a:t>
            </a:r>
            <a:r>
              <a:rPr lang="sr-Latn-CS" sz="2800" dirty="0" smtClean="0"/>
              <a:t>о трајном индивидуалном </a:t>
            </a:r>
            <a:r>
              <a:rPr lang="sr-Latn-CS" sz="2800" dirty="0" smtClean="0"/>
              <a:t>обележавању</a:t>
            </a:r>
            <a:endParaRPr lang="sr-Cyrl-RS" sz="2800" dirty="0" smtClean="0"/>
          </a:p>
          <a:p>
            <a:pPr marL="582930" lvl="1" indent="-291465">
              <a:lnSpc>
                <a:spcPts val="4050"/>
              </a:lnSpc>
              <a:buFont typeface="Arial"/>
              <a:buChar char="•"/>
            </a:pPr>
            <a:r>
              <a:rPr lang="sr-Latn-CS" sz="2800" dirty="0" smtClean="0"/>
              <a:t>Предуслов </a:t>
            </a:r>
            <a:r>
              <a:rPr lang="sr-Latn-CS" sz="2800" dirty="0" smtClean="0"/>
              <a:t>за пасош за коња</a:t>
            </a:r>
            <a:endParaRPr lang="en-US" sz="2700" spc="27" dirty="0">
              <a:solidFill>
                <a:srgbClr val="866042"/>
              </a:solidFill>
              <a:latin typeface="Vollkorn"/>
              <a:ea typeface="Vollkorn"/>
              <a:cs typeface="Vollkorn"/>
              <a:sym typeface="Vollkorn"/>
            </a:endParaRPr>
          </a:p>
        </p:txBody>
      </p:sp>
      <p:sp>
        <p:nvSpPr>
          <p:cNvPr id="10" name="TextBox 10"/>
          <p:cNvSpPr txBox="1"/>
          <p:nvPr/>
        </p:nvSpPr>
        <p:spPr>
          <a:xfrm>
            <a:off x="13573156" y="5889580"/>
            <a:ext cx="3929090" cy="512320"/>
          </a:xfrm>
          <a:prstGeom prst="rect">
            <a:avLst/>
          </a:prstGeom>
        </p:spPr>
        <p:txBody>
          <a:bodyPr wrap="square" lIns="0" tIns="0" rIns="0" bIns="0" rtlCol="0" anchor="t">
            <a:spAutoFit/>
          </a:bodyPr>
          <a:lstStyle/>
          <a:p>
            <a:pPr algn="l">
              <a:lnSpc>
                <a:spcPts val="4160"/>
              </a:lnSpc>
            </a:pPr>
            <a:r>
              <a:rPr lang="sr-Cyrl-RS" sz="3200" b="1" spc="128" dirty="0" smtClean="0">
                <a:solidFill>
                  <a:schemeClr val="bg2">
                    <a:lumMod val="25000"/>
                  </a:schemeClr>
                </a:solidFill>
                <a:ea typeface="Vollkorn Bold"/>
                <a:cs typeface="Vollkorn Bold"/>
                <a:sym typeface="Vollkorn Bold"/>
              </a:rPr>
              <a:t>ПАСОШ ЗА КОЊЕ</a:t>
            </a:r>
            <a:endParaRPr lang="en-US" sz="3200" b="1" spc="128" dirty="0">
              <a:solidFill>
                <a:schemeClr val="bg2">
                  <a:lumMod val="25000"/>
                </a:schemeClr>
              </a:solidFill>
              <a:ea typeface="Vollkorn Bold"/>
              <a:cs typeface="Vollkorn Bold"/>
              <a:sym typeface="Vollkorn Bold"/>
            </a:endParaRPr>
          </a:p>
        </p:txBody>
      </p:sp>
      <p:sp>
        <p:nvSpPr>
          <p:cNvPr id="11" name="TextBox 11"/>
          <p:cNvSpPr txBox="1"/>
          <p:nvPr/>
        </p:nvSpPr>
        <p:spPr>
          <a:xfrm>
            <a:off x="12525163" y="6738257"/>
            <a:ext cx="6090931" cy="1553630"/>
          </a:xfrm>
          <a:prstGeom prst="rect">
            <a:avLst/>
          </a:prstGeom>
        </p:spPr>
        <p:txBody>
          <a:bodyPr lIns="0" tIns="0" rIns="0" bIns="0" rtlCol="0" anchor="t">
            <a:spAutoFit/>
          </a:bodyPr>
          <a:lstStyle/>
          <a:p>
            <a:pPr marL="582930" lvl="1" indent="-291465">
              <a:lnSpc>
                <a:spcPts val="4050"/>
              </a:lnSpc>
              <a:buFont typeface="Arial"/>
              <a:buChar char="•"/>
            </a:pPr>
            <a:r>
              <a:rPr lang="sr-Latn-CS" sz="2800" dirty="0" smtClean="0"/>
              <a:t>Обавезно преко 6 </a:t>
            </a:r>
            <a:r>
              <a:rPr lang="sr-Latn-CS" sz="2800" dirty="0" smtClean="0"/>
              <a:t>месеци</a:t>
            </a:r>
            <a:endParaRPr lang="sr-Cyrl-RS" sz="2800" dirty="0" smtClean="0"/>
          </a:p>
          <a:p>
            <a:pPr marL="582930" lvl="1" indent="-291465">
              <a:lnSpc>
                <a:spcPts val="4050"/>
              </a:lnSpc>
              <a:buFont typeface="Arial"/>
              <a:buChar char="•"/>
            </a:pPr>
            <a:r>
              <a:rPr lang="sr-Latn-CS" sz="2800" dirty="0" smtClean="0"/>
              <a:t>Идентификација </a:t>
            </a:r>
            <a:r>
              <a:rPr lang="sr-Latn-CS" sz="2800" dirty="0" smtClean="0"/>
              <a:t>+ здравствени подаци</a:t>
            </a:r>
            <a:endParaRPr lang="en-US" sz="2700" spc="27" dirty="0">
              <a:solidFill>
                <a:srgbClr val="866042"/>
              </a:solidFill>
              <a:latin typeface="Vollkorn"/>
              <a:ea typeface="Vollkorn"/>
              <a:cs typeface="Vollkorn"/>
              <a:sym typeface="Vollkorn"/>
            </a:endParaRPr>
          </a:p>
        </p:txBody>
      </p:sp>
      <p:sp>
        <p:nvSpPr>
          <p:cNvPr id="12" name="TextBox 12"/>
          <p:cNvSpPr txBox="1"/>
          <p:nvPr/>
        </p:nvSpPr>
        <p:spPr>
          <a:xfrm>
            <a:off x="1714448" y="407766"/>
            <a:ext cx="15216294" cy="884858"/>
          </a:xfrm>
          <a:prstGeom prst="rect">
            <a:avLst/>
          </a:prstGeom>
        </p:spPr>
        <p:txBody>
          <a:bodyPr wrap="square" lIns="0" tIns="0" rIns="0" bIns="0" rtlCol="0" anchor="t">
            <a:spAutoFit/>
          </a:bodyPr>
          <a:lstStyle/>
          <a:p>
            <a:pPr algn="ctr">
              <a:lnSpc>
                <a:spcPts val="6825"/>
              </a:lnSpc>
            </a:pPr>
            <a:r>
              <a:rPr lang="sr-Latn-CS" sz="6000" dirty="0" smtClean="0">
                <a:solidFill>
                  <a:schemeClr val="bg1"/>
                </a:solidFill>
              </a:rPr>
              <a:t>Од оплодње до обележавања ждребади</a:t>
            </a:r>
            <a:endParaRPr lang="en-US" sz="6000" i="1" dirty="0">
              <a:solidFill>
                <a:schemeClr val="bg1"/>
              </a:solidFill>
              <a:latin typeface="Vollkorn Italics"/>
              <a:ea typeface="Vollkorn Italics"/>
              <a:cs typeface="Vollkorn Italics"/>
              <a:sym typeface="Vollkorn Italics"/>
            </a:endParaRPr>
          </a:p>
        </p:txBody>
      </p:sp>
      <p:sp>
        <p:nvSpPr>
          <p:cNvPr id="13" name="Freeform 13"/>
          <p:cNvSpPr/>
          <p:nvPr/>
        </p:nvSpPr>
        <p:spPr>
          <a:xfrm>
            <a:off x="3289" y="1839118"/>
            <a:ext cx="4396176" cy="3115886"/>
          </a:xfrm>
          <a:custGeom>
            <a:avLst/>
            <a:gdLst/>
            <a:ahLst/>
            <a:cxnLst/>
            <a:rect l="l" t="t" r="r" b="b"/>
            <a:pathLst>
              <a:path w="4396176" h="3115886">
                <a:moveTo>
                  <a:pt x="0" y="0"/>
                </a:moveTo>
                <a:lnTo>
                  <a:pt x="4396177" y="0"/>
                </a:lnTo>
                <a:lnTo>
                  <a:pt x="4396177" y="3115887"/>
                </a:lnTo>
                <a:lnTo>
                  <a:pt x="0" y="3115887"/>
                </a:lnTo>
                <a:lnTo>
                  <a:pt x="0" y="0"/>
                </a:lnTo>
                <a:close/>
              </a:path>
            </a:pathLst>
          </a:custGeom>
          <a:blipFill>
            <a:blip r:embed="rId5"/>
            <a:stretch>
              <a:fillRect/>
            </a:stretch>
          </a:blipFill>
        </p:spPr>
      </p:sp>
      <p:grpSp>
        <p:nvGrpSpPr>
          <p:cNvPr id="14" name="Group 14"/>
          <p:cNvGrpSpPr/>
          <p:nvPr/>
        </p:nvGrpSpPr>
        <p:grpSpPr>
          <a:xfrm rot="-5400000">
            <a:off x="9976769" y="6291382"/>
            <a:ext cx="5491783" cy="115654"/>
            <a:chOff x="0" y="0"/>
            <a:chExt cx="16885524" cy="355600"/>
          </a:xfrm>
        </p:grpSpPr>
        <p:sp>
          <p:nvSpPr>
            <p:cNvPr id="15" name="Freeform 15"/>
            <p:cNvSpPr/>
            <p:nvPr/>
          </p:nvSpPr>
          <p:spPr>
            <a:xfrm>
              <a:off x="92710" y="34947"/>
              <a:ext cx="16753445" cy="277644"/>
            </a:xfrm>
            <a:custGeom>
              <a:avLst/>
              <a:gdLst/>
              <a:ahLst/>
              <a:cxnLst/>
              <a:rect l="l" t="t" r="r" b="b"/>
              <a:pathLst>
                <a:path w="16753445" h="277644">
                  <a:moveTo>
                    <a:pt x="16350855" y="19663"/>
                  </a:moveTo>
                  <a:cubicBezTo>
                    <a:pt x="16303864" y="23473"/>
                    <a:pt x="16242905" y="32363"/>
                    <a:pt x="16199725" y="23473"/>
                  </a:cubicBezTo>
                  <a:cubicBezTo>
                    <a:pt x="16018114" y="28553"/>
                    <a:pt x="15836505" y="-13357"/>
                    <a:pt x="15651084" y="4423"/>
                  </a:cubicBezTo>
                  <a:cubicBezTo>
                    <a:pt x="15661245" y="10773"/>
                    <a:pt x="15651084" y="20933"/>
                    <a:pt x="15640925" y="24743"/>
                  </a:cubicBezTo>
                  <a:lnTo>
                    <a:pt x="15638384" y="18393"/>
                  </a:lnTo>
                  <a:lnTo>
                    <a:pt x="15624414" y="31093"/>
                  </a:lnTo>
                  <a:cubicBezTo>
                    <a:pt x="15610445" y="32363"/>
                    <a:pt x="15616795" y="15853"/>
                    <a:pt x="15628225" y="13313"/>
                  </a:cubicBezTo>
                  <a:cubicBezTo>
                    <a:pt x="15554564" y="13313"/>
                    <a:pt x="15488525" y="19663"/>
                    <a:pt x="15416134" y="15853"/>
                  </a:cubicBezTo>
                  <a:cubicBezTo>
                    <a:pt x="15411055" y="36173"/>
                    <a:pt x="15379305" y="17123"/>
                    <a:pt x="15376764" y="37443"/>
                  </a:cubicBezTo>
                  <a:cubicBezTo>
                    <a:pt x="15372955" y="33633"/>
                    <a:pt x="15376764" y="32363"/>
                    <a:pt x="15378034" y="28553"/>
                  </a:cubicBezTo>
                  <a:cubicBezTo>
                    <a:pt x="15364064" y="31093"/>
                    <a:pt x="15353905" y="33633"/>
                    <a:pt x="15345014" y="34903"/>
                  </a:cubicBezTo>
                  <a:cubicBezTo>
                    <a:pt x="15252211" y="37443"/>
                    <a:pt x="15203080" y="32363"/>
                    <a:pt x="15061143" y="14583"/>
                  </a:cubicBezTo>
                  <a:cubicBezTo>
                    <a:pt x="14225904" y="-1927"/>
                    <a:pt x="13423422" y="12043"/>
                    <a:pt x="12604560" y="5693"/>
                  </a:cubicBezTo>
                  <a:cubicBezTo>
                    <a:pt x="11774780" y="9503"/>
                    <a:pt x="10955918" y="27283"/>
                    <a:pt x="10104302" y="32363"/>
                  </a:cubicBezTo>
                  <a:cubicBezTo>
                    <a:pt x="9973285" y="64113"/>
                    <a:pt x="9793136" y="48873"/>
                    <a:pt x="9640280" y="76813"/>
                  </a:cubicBezTo>
                  <a:lnTo>
                    <a:pt x="9651200" y="66653"/>
                  </a:lnTo>
                  <a:cubicBezTo>
                    <a:pt x="9520182" y="80623"/>
                    <a:pt x="9487427" y="64113"/>
                    <a:pt x="9318195" y="52683"/>
                  </a:cubicBezTo>
                  <a:cubicBezTo>
                    <a:pt x="9318195" y="64113"/>
                    <a:pt x="9252688" y="55223"/>
                    <a:pt x="9279983" y="74273"/>
                  </a:cubicBezTo>
                  <a:cubicBezTo>
                    <a:pt x="9219933" y="89513"/>
                    <a:pt x="9176259" y="47603"/>
                    <a:pt x="9094373" y="56493"/>
                  </a:cubicBezTo>
                  <a:cubicBezTo>
                    <a:pt x="9088916" y="50143"/>
                    <a:pt x="9094373" y="67923"/>
                    <a:pt x="9077997" y="61573"/>
                  </a:cubicBezTo>
                  <a:cubicBezTo>
                    <a:pt x="8865093" y="84433"/>
                    <a:pt x="9121669" y="51413"/>
                    <a:pt x="8843257" y="33633"/>
                  </a:cubicBezTo>
                  <a:cubicBezTo>
                    <a:pt x="8461122" y="39983"/>
                    <a:pt x="8073527" y="59033"/>
                    <a:pt x="7707768" y="47603"/>
                  </a:cubicBezTo>
                  <a:cubicBezTo>
                    <a:pt x="7729606" y="46333"/>
                    <a:pt x="7740523" y="61573"/>
                    <a:pt x="7702310" y="61573"/>
                  </a:cubicBezTo>
                  <a:cubicBezTo>
                    <a:pt x="7664096" y="31093"/>
                    <a:pt x="7576751" y="69193"/>
                    <a:pt x="7511242" y="57763"/>
                  </a:cubicBezTo>
                  <a:cubicBezTo>
                    <a:pt x="7516701" y="51413"/>
                    <a:pt x="7549455" y="50143"/>
                    <a:pt x="7565833" y="46333"/>
                  </a:cubicBezTo>
                  <a:cubicBezTo>
                    <a:pt x="7402060" y="33633"/>
                    <a:pt x="7260124" y="52683"/>
                    <a:pt x="7107271" y="39983"/>
                  </a:cubicBezTo>
                  <a:cubicBezTo>
                    <a:pt x="6959875" y="52683"/>
                    <a:pt x="6779726" y="26013"/>
                    <a:pt x="6681463" y="41253"/>
                  </a:cubicBezTo>
                  <a:cubicBezTo>
                    <a:pt x="6703299" y="29823"/>
                    <a:pt x="6615953" y="32363"/>
                    <a:pt x="6583200" y="26013"/>
                  </a:cubicBezTo>
                  <a:cubicBezTo>
                    <a:pt x="6474018" y="61573"/>
                    <a:pt x="6288409" y="13313"/>
                    <a:pt x="6157391" y="37443"/>
                  </a:cubicBezTo>
                  <a:lnTo>
                    <a:pt x="6162851" y="31093"/>
                  </a:lnTo>
                  <a:cubicBezTo>
                    <a:pt x="5753420" y="33633"/>
                    <a:pt x="5311235" y="26013"/>
                    <a:pt x="4890886" y="42523"/>
                  </a:cubicBezTo>
                  <a:cubicBezTo>
                    <a:pt x="4650687" y="46333"/>
                    <a:pt x="4383192" y="14583"/>
                    <a:pt x="4121156" y="29823"/>
                  </a:cubicBezTo>
                  <a:cubicBezTo>
                    <a:pt x="4072025" y="34903"/>
                    <a:pt x="4110238" y="42523"/>
                    <a:pt x="4072025" y="45063"/>
                  </a:cubicBezTo>
                  <a:cubicBezTo>
                    <a:pt x="4006516" y="43793"/>
                    <a:pt x="4072025" y="33633"/>
                    <a:pt x="4044729" y="29823"/>
                  </a:cubicBezTo>
                  <a:cubicBezTo>
                    <a:pt x="3913712" y="43793"/>
                    <a:pt x="3744480" y="27283"/>
                    <a:pt x="3580708" y="27283"/>
                  </a:cubicBezTo>
                  <a:cubicBezTo>
                    <a:pt x="3558872" y="32363"/>
                    <a:pt x="3515199" y="34903"/>
                    <a:pt x="3531577" y="42523"/>
                  </a:cubicBezTo>
                  <a:cubicBezTo>
                    <a:pt x="3351427" y="18393"/>
                    <a:pt x="3105769" y="51413"/>
                    <a:pt x="2920160" y="32363"/>
                  </a:cubicBezTo>
                  <a:cubicBezTo>
                    <a:pt x="2985669" y="62843"/>
                    <a:pt x="2810978" y="48873"/>
                    <a:pt x="2745469" y="56493"/>
                  </a:cubicBezTo>
                  <a:cubicBezTo>
                    <a:pt x="2707256" y="55223"/>
                    <a:pt x="2707256" y="47603"/>
                    <a:pt x="2718174" y="41253"/>
                  </a:cubicBezTo>
                  <a:cubicBezTo>
                    <a:pt x="2581697" y="45063"/>
                    <a:pt x="2510729" y="46333"/>
                    <a:pt x="2341498" y="37443"/>
                  </a:cubicBezTo>
                  <a:cubicBezTo>
                    <a:pt x="2265071" y="41253"/>
                    <a:pt x="2243234" y="57763"/>
                    <a:pt x="2150430" y="52683"/>
                  </a:cubicBezTo>
                  <a:cubicBezTo>
                    <a:pt x="2095840" y="31093"/>
                    <a:pt x="1959363" y="51413"/>
                    <a:pt x="1872017" y="43793"/>
                  </a:cubicBezTo>
                  <a:cubicBezTo>
                    <a:pt x="1893854" y="61573"/>
                    <a:pt x="1779213" y="76813"/>
                    <a:pt x="1691868" y="69193"/>
                  </a:cubicBezTo>
                  <a:lnTo>
                    <a:pt x="1719163" y="43793"/>
                  </a:lnTo>
                  <a:cubicBezTo>
                    <a:pt x="1686409" y="45063"/>
                    <a:pt x="1653654"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817" y="224133"/>
                    <a:pt x="1713704" y="225403"/>
                    <a:pt x="1839262" y="236833"/>
                  </a:cubicBezTo>
                  <a:cubicBezTo>
                    <a:pt x="1784672" y="231753"/>
                    <a:pt x="1839262" y="220323"/>
                    <a:pt x="1866558" y="219053"/>
                  </a:cubicBezTo>
                  <a:lnTo>
                    <a:pt x="1926607" y="236833"/>
                  </a:lnTo>
                  <a:cubicBezTo>
                    <a:pt x="1997575" y="246993"/>
                    <a:pt x="2095839" y="230483"/>
                    <a:pt x="2161348" y="220323"/>
                  </a:cubicBezTo>
                  <a:cubicBezTo>
                    <a:pt x="2172266" y="224133"/>
                    <a:pt x="2177725" y="229213"/>
                    <a:pt x="2177725" y="233023"/>
                  </a:cubicBezTo>
                  <a:cubicBezTo>
                    <a:pt x="2243234" y="244453"/>
                    <a:pt x="2243234" y="222863"/>
                    <a:pt x="2270529" y="219053"/>
                  </a:cubicBezTo>
                  <a:lnTo>
                    <a:pt x="2314202" y="231753"/>
                  </a:lnTo>
                  <a:lnTo>
                    <a:pt x="2325120" y="219053"/>
                  </a:lnTo>
                  <a:cubicBezTo>
                    <a:pt x="2390629" y="211433"/>
                    <a:pt x="2477974" y="215243"/>
                    <a:pt x="2467056" y="235563"/>
                  </a:cubicBezTo>
                  <a:cubicBezTo>
                    <a:pt x="2494351" y="231753"/>
                    <a:pt x="2516187" y="227943"/>
                    <a:pt x="2483433" y="221593"/>
                  </a:cubicBezTo>
                  <a:cubicBezTo>
                    <a:pt x="2548942" y="233023"/>
                    <a:pt x="2723632" y="233023"/>
                    <a:pt x="2838273" y="226673"/>
                  </a:cubicBezTo>
                  <a:cubicBezTo>
                    <a:pt x="2783682" y="221593"/>
                    <a:pt x="2789141" y="215243"/>
                    <a:pt x="2783682" y="202543"/>
                  </a:cubicBezTo>
                  <a:cubicBezTo>
                    <a:pt x="2843732" y="180953"/>
                    <a:pt x="2849191" y="206353"/>
                    <a:pt x="2898323" y="193653"/>
                  </a:cubicBezTo>
                  <a:cubicBezTo>
                    <a:pt x="2898323" y="201273"/>
                    <a:pt x="2952913" y="210163"/>
                    <a:pt x="2898323" y="215243"/>
                  </a:cubicBezTo>
                  <a:cubicBezTo>
                    <a:pt x="3051177" y="243183"/>
                    <a:pt x="3269540" y="220323"/>
                    <a:pt x="3466066" y="226673"/>
                  </a:cubicBezTo>
                  <a:cubicBezTo>
                    <a:pt x="3504281" y="222863"/>
                    <a:pt x="3493361" y="220323"/>
                    <a:pt x="3509739" y="213973"/>
                  </a:cubicBezTo>
                  <a:cubicBezTo>
                    <a:pt x="3635298" y="235563"/>
                    <a:pt x="3782693" y="212703"/>
                    <a:pt x="3913711" y="222863"/>
                  </a:cubicBezTo>
                  <a:cubicBezTo>
                    <a:pt x="3886416" y="213973"/>
                    <a:pt x="3924629" y="188573"/>
                    <a:pt x="4001056" y="187303"/>
                  </a:cubicBezTo>
                  <a:cubicBezTo>
                    <a:pt x="4082942" y="169523"/>
                    <a:pt x="4033811" y="212703"/>
                    <a:pt x="4104779" y="222863"/>
                  </a:cubicBezTo>
                  <a:cubicBezTo>
                    <a:pt x="4142992" y="213973"/>
                    <a:pt x="4208501" y="212703"/>
                    <a:pt x="4235796" y="213973"/>
                  </a:cubicBezTo>
                  <a:lnTo>
                    <a:pt x="4235796" y="216513"/>
                  </a:lnTo>
                  <a:cubicBezTo>
                    <a:pt x="4279469" y="206353"/>
                    <a:pt x="4350437" y="201273"/>
                    <a:pt x="4405028" y="210163"/>
                  </a:cubicBezTo>
                  <a:lnTo>
                    <a:pt x="4394109" y="211433"/>
                  </a:lnTo>
                  <a:cubicBezTo>
                    <a:pt x="4437782" y="212703"/>
                    <a:pt x="4486914" y="224133"/>
                    <a:pt x="4530586" y="222863"/>
                  </a:cubicBezTo>
                  <a:cubicBezTo>
                    <a:pt x="4552423" y="206353"/>
                    <a:pt x="4661604" y="216513"/>
                    <a:pt x="4688900" y="201273"/>
                  </a:cubicBezTo>
                  <a:cubicBezTo>
                    <a:pt x="4694358" y="202543"/>
                    <a:pt x="4688900" y="203813"/>
                    <a:pt x="4699818" y="207623"/>
                  </a:cubicBezTo>
                  <a:lnTo>
                    <a:pt x="4705277" y="193653"/>
                  </a:lnTo>
                  <a:lnTo>
                    <a:pt x="4792622" y="201273"/>
                  </a:lnTo>
                  <a:cubicBezTo>
                    <a:pt x="4770786" y="206353"/>
                    <a:pt x="4770786" y="212703"/>
                    <a:pt x="4743490" y="216513"/>
                  </a:cubicBezTo>
                  <a:cubicBezTo>
                    <a:pt x="4841754" y="226673"/>
                    <a:pt x="4776244" y="203813"/>
                    <a:pt x="4825377" y="196193"/>
                  </a:cubicBezTo>
                  <a:cubicBezTo>
                    <a:pt x="4890885" y="186033"/>
                    <a:pt x="4890885" y="200003"/>
                    <a:pt x="4918181" y="206353"/>
                  </a:cubicBezTo>
                  <a:cubicBezTo>
                    <a:pt x="4890885" y="213973"/>
                    <a:pt x="4869049" y="202543"/>
                    <a:pt x="4852672" y="205083"/>
                  </a:cubicBezTo>
                  <a:cubicBezTo>
                    <a:pt x="4814458" y="216513"/>
                    <a:pt x="4890885" y="210163"/>
                    <a:pt x="4896345" y="217783"/>
                  </a:cubicBezTo>
                  <a:cubicBezTo>
                    <a:pt x="4912721" y="217783"/>
                    <a:pt x="4918181" y="201273"/>
                    <a:pt x="4967312" y="203813"/>
                  </a:cubicBezTo>
                  <a:cubicBezTo>
                    <a:pt x="5010985" y="205083"/>
                    <a:pt x="5109248" y="201273"/>
                    <a:pt x="5098330" y="216513"/>
                  </a:cubicBezTo>
                  <a:cubicBezTo>
                    <a:pt x="5136544" y="208893"/>
                    <a:pt x="5174757" y="210163"/>
                    <a:pt x="5202052" y="202543"/>
                  </a:cubicBezTo>
                  <a:cubicBezTo>
                    <a:pt x="5169298" y="200003"/>
                    <a:pt x="5103789" y="196193"/>
                    <a:pt x="5098330" y="186033"/>
                  </a:cubicBezTo>
                  <a:cubicBezTo>
                    <a:pt x="5131084" y="183493"/>
                    <a:pt x="5191135" y="179683"/>
                    <a:pt x="5202052" y="186033"/>
                  </a:cubicBezTo>
                  <a:lnTo>
                    <a:pt x="5174757" y="189843"/>
                  </a:lnTo>
                  <a:cubicBezTo>
                    <a:pt x="5202052" y="186033"/>
                    <a:pt x="5289398" y="191113"/>
                    <a:pt x="5245725" y="175873"/>
                  </a:cubicBezTo>
                  <a:lnTo>
                    <a:pt x="5311234" y="196193"/>
                  </a:lnTo>
                  <a:cubicBezTo>
                    <a:pt x="5333071" y="184763"/>
                    <a:pt x="5398579" y="184763"/>
                    <a:pt x="5453170" y="182223"/>
                  </a:cubicBezTo>
                  <a:cubicBezTo>
                    <a:pt x="5453170" y="197463"/>
                    <a:pt x="5414957" y="215243"/>
                    <a:pt x="5513220" y="219053"/>
                  </a:cubicBezTo>
                  <a:lnTo>
                    <a:pt x="5600565" y="202543"/>
                  </a:lnTo>
                  <a:cubicBezTo>
                    <a:pt x="5644238" y="201273"/>
                    <a:pt x="5655156" y="205083"/>
                    <a:pt x="5649696" y="213973"/>
                  </a:cubicBezTo>
                  <a:cubicBezTo>
                    <a:pt x="5802551" y="222863"/>
                    <a:pt x="5808010" y="170793"/>
                    <a:pt x="5928110" y="184763"/>
                  </a:cubicBezTo>
                  <a:cubicBezTo>
                    <a:pt x="5878978" y="203813"/>
                    <a:pt x="5917191" y="205083"/>
                    <a:pt x="5971782" y="210163"/>
                  </a:cubicBezTo>
                  <a:cubicBezTo>
                    <a:pt x="5971782" y="207623"/>
                    <a:pt x="5977241" y="201273"/>
                    <a:pt x="5999078" y="200003"/>
                  </a:cubicBezTo>
                  <a:cubicBezTo>
                    <a:pt x="5982700" y="191113"/>
                    <a:pt x="5966323" y="212703"/>
                    <a:pt x="5922650" y="200003"/>
                  </a:cubicBezTo>
                  <a:cubicBezTo>
                    <a:pt x="5911732" y="188573"/>
                    <a:pt x="5971782" y="192383"/>
                    <a:pt x="5999078" y="188573"/>
                  </a:cubicBezTo>
                  <a:cubicBezTo>
                    <a:pt x="6108259" y="229213"/>
                    <a:pt x="6359376" y="198733"/>
                    <a:pt x="6534067" y="217783"/>
                  </a:cubicBezTo>
                  <a:cubicBezTo>
                    <a:pt x="6523148" y="194923"/>
                    <a:pt x="6610494" y="211433"/>
                    <a:pt x="6648707" y="202543"/>
                  </a:cubicBezTo>
                  <a:cubicBezTo>
                    <a:pt x="6637789" y="226673"/>
                    <a:pt x="6746971" y="198733"/>
                    <a:pt x="6796102" y="212703"/>
                  </a:cubicBezTo>
                  <a:lnTo>
                    <a:pt x="6774266" y="193653"/>
                  </a:lnTo>
                  <a:cubicBezTo>
                    <a:pt x="6883448" y="207623"/>
                    <a:pt x="6948956" y="158093"/>
                    <a:pt x="7014465" y="186033"/>
                  </a:cubicBezTo>
                  <a:cubicBezTo>
                    <a:pt x="7074515" y="193653"/>
                    <a:pt x="6992629" y="202543"/>
                    <a:pt x="6970793" y="206353"/>
                  </a:cubicBezTo>
                  <a:cubicBezTo>
                    <a:pt x="7052679" y="231753"/>
                    <a:pt x="7194615" y="186033"/>
                    <a:pt x="7260123" y="213973"/>
                  </a:cubicBezTo>
                  <a:cubicBezTo>
                    <a:pt x="7265583" y="205083"/>
                    <a:pt x="7243747" y="189843"/>
                    <a:pt x="7314715" y="180953"/>
                  </a:cubicBezTo>
                  <a:cubicBezTo>
                    <a:pt x="7374764" y="191113"/>
                    <a:pt x="7489405" y="203813"/>
                    <a:pt x="7478487" y="207623"/>
                  </a:cubicBezTo>
                  <a:cubicBezTo>
                    <a:pt x="7527619" y="202543"/>
                    <a:pt x="7538537" y="196193"/>
                    <a:pt x="7593128" y="203813"/>
                  </a:cubicBezTo>
                  <a:cubicBezTo>
                    <a:pt x="7587668" y="210163"/>
                    <a:pt x="7565832" y="210163"/>
                    <a:pt x="7549455" y="213973"/>
                  </a:cubicBezTo>
                  <a:cubicBezTo>
                    <a:pt x="7631341" y="220323"/>
                    <a:pt x="7702309" y="210163"/>
                    <a:pt x="7773277" y="201273"/>
                  </a:cubicBezTo>
                  <a:cubicBezTo>
                    <a:pt x="7816950" y="219053"/>
                    <a:pt x="7964345" y="210163"/>
                    <a:pt x="8062608" y="220323"/>
                  </a:cubicBezTo>
                  <a:cubicBezTo>
                    <a:pt x="8117199" y="198733"/>
                    <a:pt x="8215462" y="229213"/>
                    <a:pt x="8226381" y="201273"/>
                  </a:cubicBezTo>
                  <a:cubicBezTo>
                    <a:pt x="8226381" y="203813"/>
                    <a:pt x="8237299" y="207623"/>
                    <a:pt x="8242757" y="210163"/>
                  </a:cubicBezTo>
                  <a:cubicBezTo>
                    <a:pt x="8280971" y="202543"/>
                    <a:pt x="8308266" y="183493"/>
                    <a:pt x="8351939" y="182223"/>
                  </a:cubicBezTo>
                  <a:lnTo>
                    <a:pt x="8335562" y="201273"/>
                  </a:lnTo>
                  <a:cubicBezTo>
                    <a:pt x="8324643" y="222863"/>
                    <a:pt x="8444743" y="208893"/>
                    <a:pt x="8472039" y="215243"/>
                  </a:cubicBezTo>
                  <a:cubicBezTo>
                    <a:pt x="8444743" y="202543"/>
                    <a:pt x="8526630" y="216513"/>
                    <a:pt x="8532089" y="203813"/>
                  </a:cubicBezTo>
                  <a:lnTo>
                    <a:pt x="8586680" y="197463"/>
                  </a:lnTo>
                  <a:cubicBezTo>
                    <a:pt x="8674024" y="192383"/>
                    <a:pt x="8597597" y="188573"/>
                    <a:pt x="8701319" y="186033"/>
                  </a:cubicBezTo>
                  <a:cubicBezTo>
                    <a:pt x="8761369" y="184763"/>
                    <a:pt x="8723157" y="207623"/>
                    <a:pt x="8701319" y="205083"/>
                  </a:cubicBezTo>
                  <a:cubicBezTo>
                    <a:pt x="8750452" y="215243"/>
                    <a:pt x="8805043" y="208893"/>
                    <a:pt x="8854174" y="205083"/>
                  </a:cubicBezTo>
                  <a:cubicBezTo>
                    <a:pt x="8832338" y="205083"/>
                    <a:pt x="8826879" y="203813"/>
                    <a:pt x="8848715" y="200003"/>
                  </a:cubicBezTo>
                  <a:cubicBezTo>
                    <a:pt x="8848715" y="202543"/>
                    <a:pt x="8854174" y="203813"/>
                    <a:pt x="8859633" y="205083"/>
                  </a:cubicBezTo>
                  <a:cubicBezTo>
                    <a:pt x="8881469" y="203813"/>
                    <a:pt x="8897846" y="202543"/>
                    <a:pt x="8919682" y="202543"/>
                  </a:cubicBezTo>
                  <a:lnTo>
                    <a:pt x="8919682" y="203813"/>
                  </a:lnTo>
                  <a:cubicBezTo>
                    <a:pt x="8946978" y="202543"/>
                    <a:pt x="8974273" y="201273"/>
                    <a:pt x="8996110" y="200003"/>
                  </a:cubicBezTo>
                  <a:cubicBezTo>
                    <a:pt x="9012487" y="198733"/>
                    <a:pt x="9023406" y="197463"/>
                    <a:pt x="9034323" y="197463"/>
                  </a:cubicBezTo>
                  <a:cubicBezTo>
                    <a:pt x="9067078" y="196193"/>
                    <a:pt x="9077997" y="196193"/>
                    <a:pt x="9045242" y="200003"/>
                  </a:cubicBezTo>
                  <a:cubicBezTo>
                    <a:pt x="9039782" y="198733"/>
                    <a:pt x="9039782" y="197463"/>
                    <a:pt x="9034323" y="197463"/>
                  </a:cubicBezTo>
                  <a:cubicBezTo>
                    <a:pt x="9023406" y="197463"/>
                    <a:pt x="9012487" y="198733"/>
                    <a:pt x="8996110" y="200003"/>
                  </a:cubicBezTo>
                  <a:cubicBezTo>
                    <a:pt x="8974273" y="202543"/>
                    <a:pt x="8952437" y="207623"/>
                    <a:pt x="8936061" y="208893"/>
                  </a:cubicBezTo>
                  <a:cubicBezTo>
                    <a:pt x="8952437" y="208893"/>
                    <a:pt x="8968815" y="210163"/>
                    <a:pt x="8979732" y="212703"/>
                  </a:cubicBezTo>
                  <a:lnTo>
                    <a:pt x="8963356" y="226673"/>
                  </a:lnTo>
                  <a:cubicBezTo>
                    <a:pt x="9001568" y="227943"/>
                    <a:pt x="9099833" y="211433"/>
                    <a:pt x="9099833" y="205083"/>
                  </a:cubicBezTo>
                  <a:cubicBezTo>
                    <a:pt x="9241769" y="217783"/>
                    <a:pt x="9481968" y="207623"/>
                    <a:pt x="9580231" y="198733"/>
                  </a:cubicBezTo>
                  <a:cubicBezTo>
                    <a:pt x="9585690" y="197463"/>
                    <a:pt x="9596609" y="196193"/>
                    <a:pt x="9607526" y="196193"/>
                  </a:cubicBezTo>
                  <a:cubicBezTo>
                    <a:pt x="9602066" y="197463"/>
                    <a:pt x="9591149" y="197463"/>
                    <a:pt x="9580231" y="198733"/>
                  </a:cubicBezTo>
                  <a:cubicBezTo>
                    <a:pt x="9563854" y="202543"/>
                    <a:pt x="9558395" y="206353"/>
                    <a:pt x="9580231" y="201273"/>
                  </a:cubicBezTo>
                  <a:cubicBezTo>
                    <a:pt x="9629362" y="198733"/>
                    <a:pt x="9683953" y="186033"/>
                    <a:pt x="9689412" y="194923"/>
                  </a:cubicBezTo>
                  <a:cubicBezTo>
                    <a:pt x="9738543" y="188573"/>
                    <a:pt x="9733086" y="205083"/>
                    <a:pt x="9809513" y="206353"/>
                  </a:cubicBezTo>
                  <a:cubicBezTo>
                    <a:pt x="9809513" y="208893"/>
                    <a:pt x="9814972" y="198733"/>
                    <a:pt x="9809513" y="194923"/>
                  </a:cubicBezTo>
                  <a:cubicBezTo>
                    <a:pt x="9804053" y="194923"/>
                    <a:pt x="9804053" y="193653"/>
                    <a:pt x="9798593" y="193653"/>
                  </a:cubicBezTo>
                  <a:cubicBezTo>
                    <a:pt x="9804053" y="193653"/>
                    <a:pt x="9809513" y="193653"/>
                    <a:pt x="9809513" y="194923"/>
                  </a:cubicBezTo>
                  <a:cubicBezTo>
                    <a:pt x="9935070" y="213973"/>
                    <a:pt x="10087926" y="180953"/>
                    <a:pt x="10235319" y="193653"/>
                  </a:cubicBezTo>
                  <a:lnTo>
                    <a:pt x="10240779" y="193653"/>
                  </a:lnTo>
                  <a:lnTo>
                    <a:pt x="10235319" y="193653"/>
                  </a:lnTo>
                  <a:cubicBezTo>
                    <a:pt x="10224402" y="194923"/>
                    <a:pt x="10208024" y="202543"/>
                    <a:pt x="10191648" y="207623"/>
                  </a:cubicBezTo>
                  <a:cubicBezTo>
                    <a:pt x="10306289" y="200003"/>
                    <a:pt x="10415470" y="194923"/>
                    <a:pt x="10519192" y="177143"/>
                  </a:cubicBezTo>
                  <a:cubicBezTo>
                    <a:pt x="10508273" y="183493"/>
                    <a:pt x="10513733" y="189843"/>
                    <a:pt x="10486437" y="193653"/>
                  </a:cubicBezTo>
                  <a:cubicBezTo>
                    <a:pt x="10568324" y="193653"/>
                    <a:pt x="10661128" y="189843"/>
                    <a:pt x="10699341" y="175873"/>
                  </a:cubicBezTo>
                  <a:cubicBezTo>
                    <a:pt x="10644750" y="169523"/>
                    <a:pt x="10693882" y="183493"/>
                    <a:pt x="10661128" y="183493"/>
                  </a:cubicBezTo>
                  <a:cubicBezTo>
                    <a:pt x="10601078" y="170793"/>
                    <a:pt x="10704801" y="156823"/>
                    <a:pt x="10759391" y="160633"/>
                  </a:cubicBezTo>
                  <a:lnTo>
                    <a:pt x="10759391" y="163173"/>
                  </a:lnTo>
                  <a:cubicBezTo>
                    <a:pt x="10841278" y="163173"/>
                    <a:pt x="10841278" y="154283"/>
                    <a:pt x="10923163" y="154283"/>
                  </a:cubicBezTo>
                  <a:cubicBezTo>
                    <a:pt x="10972294" y="161903"/>
                    <a:pt x="10879492" y="158093"/>
                    <a:pt x="10901327" y="166983"/>
                  </a:cubicBezTo>
                  <a:cubicBezTo>
                    <a:pt x="10917704" y="189843"/>
                    <a:pt x="11081476" y="182223"/>
                    <a:pt x="11097854" y="184763"/>
                  </a:cubicBezTo>
                  <a:cubicBezTo>
                    <a:pt x="11119691" y="179683"/>
                    <a:pt x="11146986" y="175873"/>
                    <a:pt x="11141527" y="169523"/>
                  </a:cubicBezTo>
                  <a:cubicBezTo>
                    <a:pt x="11201577" y="163173"/>
                    <a:pt x="11168822" y="183493"/>
                    <a:pt x="11212494" y="182223"/>
                  </a:cubicBezTo>
                  <a:lnTo>
                    <a:pt x="11381725" y="139043"/>
                  </a:lnTo>
                  <a:cubicBezTo>
                    <a:pt x="11381725" y="137773"/>
                    <a:pt x="11387185" y="136503"/>
                    <a:pt x="11392644" y="136503"/>
                  </a:cubicBezTo>
                  <a:lnTo>
                    <a:pt x="11381725" y="139043"/>
                  </a:lnTo>
                  <a:cubicBezTo>
                    <a:pt x="11376266" y="145393"/>
                    <a:pt x="11436317" y="158093"/>
                    <a:pt x="11387185" y="166983"/>
                  </a:cubicBezTo>
                  <a:cubicBezTo>
                    <a:pt x="11518202" y="164443"/>
                    <a:pt x="11589172" y="136503"/>
                    <a:pt x="11671057" y="122533"/>
                  </a:cubicBezTo>
                  <a:cubicBezTo>
                    <a:pt x="11709270" y="126343"/>
                    <a:pt x="11834829" y="117453"/>
                    <a:pt x="11878502" y="116183"/>
                  </a:cubicBezTo>
                  <a:cubicBezTo>
                    <a:pt x="11900338" y="128883"/>
                    <a:pt x="11840287" y="114913"/>
                    <a:pt x="11829370" y="125073"/>
                  </a:cubicBezTo>
                  <a:lnTo>
                    <a:pt x="11894878" y="139043"/>
                  </a:lnTo>
                  <a:cubicBezTo>
                    <a:pt x="11807534" y="141583"/>
                    <a:pt x="11905797" y="160633"/>
                    <a:pt x="11856666" y="169523"/>
                  </a:cubicBezTo>
                  <a:cubicBezTo>
                    <a:pt x="11927633" y="161903"/>
                    <a:pt x="12091405" y="170793"/>
                    <a:pt x="12195128" y="174603"/>
                  </a:cubicBezTo>
                  <a:cubicBezTo>
                    <a:pt x="12124160" y="147933"/>
                    <a:pt x="12337064" y="161903"/>
                    <a:pt x="12331605" y="137773"/>
                  </a:cubicBezTo>
                  <a:cubicBezTo>
                    <a:pt x="12451705" y="133963"/>
                    <a:pt x="12391654" y="156823"/>
                    <a:pt x="12440785" y="161903"/>
                  </a:cubicBezTo>
                  <a:cubicBezTo>
                    <a:pt x="12566345" y="153013"/>
                    <a:pt x="12686444" y="159363"/>
                    <a:pt x="12801085" y="156823"/>
                  </a:cubicBezTo>
                  <a:cubicBezTo>
                    <a:pt x="12801085" y="156823"/>
                    <a:pt x="12801085" y="159363"/>
                    <a:pt x="12795626" y="161903"/>
                  </a:cubicBezTo>
                  <a:cubicBezTo>
                    <a:pt x="12899350" y="154283"/>
                    <a:pt x="13074038" y="161903"/>
                    <a:pt x="13177761" y="140313"/>
                  </a:cubicBezTo>
                  <a:cubicBezTo>
                    <a:pt x="13172304" y="145393"/>
                    <a:pt x="13183221" y="149203"/>
                    <a:pt x="13155925" y="153013"/>
                  </a:cubicBezTo>
                  <a:cubicBezTo>
                    <a:pt x="13270566" y="161903"/>
                    <a:pt x="13177761" y="122533"/>
                    <a:pt x="13308781" y="136503"/>
                  </a:cubicBezTo>
                  <a:lnTo>
                    <a:pt x="13276026" y="147933"/>
                  </a:lnTo>
                  <a:cubicBezTo>
                    <a:pt x="13357911" y="136503"/>
                    <a:pt x="13434339" y="158093"/>
                    <a:pt x="13527142" y="140313"/>
                  </a:cubicBezTo>
                  <a:cubicBezTo>
                    <a:pt x="13532601" y="146663"/>
                    <a:pt x="13510765" y="149203"/>
                    <a:pt x="13494388" y="151743"/>
                  </a:cubicBezTo>
                  <a:cubicBezTo>
                    <a:pt x="13581734" y="146663"/>
                    <a:pt x="13674536" y="149203"/>
                    <a:pt x="13745506" y="132693"/>
                  </a:cubicBezTo>
                  <a:cubicBezTo>
                    <a:pt x="13756423" y="140313"/>
                    <a:pt x="13745506" y="146663"/>
                    <a:pt x="13712751" y="151743"/>
                  </a:cubicBezTo>
                  <a:cubicBezTo>
                    <a:pt x="13794638" y="160633"/>
                    <a:pt x="13805555" y="130153"/>
                    <a:pt x="13881983" y="139043"/>
                  </a:cubicBezTo>
                  <a:cubicBezTo>
                    <a:pt x="13903819" y="140313"/>
                    <a:pt x="13947490" y="150473"/>
                    <a:pt x="13931115" y="150473"/>
                  </a:cubicBezTo>
                  <a:cubicBezTo>
                    <a:pt x="13969326" y="140313"/>
                    <a:pt x="14083967" y="140313"/>
                    <a:pt x="14127642" y="136503"/>
                  </a:cubicBezTo>
                  <a:cubicBezTo>
                    <a:pt x="14138559" y="144123"/>
                    <a:pt x="14171314" y="146663"/>
                    <a:pt x="14214986" y="154283"/>
                  </a:cubicBezTo>
                  <a:cubicBezTo>
                    <a:pt x="14586203" y="154283"/>
                    <a:pt x="14968338" y="156823"/>
                    <a:pt x="15339556" y="144123"/>
                  </a:cubicBezTo>
                  <a:cubicBezTo>
                    <a:pt x="15355175" y="142853"/>
                    <a:pt x="15367875" y="140313"/>
                    <a:pt x="15379305" y="137773"/>
                  </a:cubicBezTo>
                  <a:cubicBezTo>
                    <a:pt x="15395814" y="161903"/>
                    <a:pt x="15356445" y="153013"/>
                    <a:pt x="15366605" y="168253"/>
                  </a:cubicBezTo>
                  <a:cubicBezTo>
                    <a:pt x="15365334" y="147933"/>
                    <a:pt x="15383114" y="161903"/>
                    <a:pt x="15412325" y="155553"/>
                  </a:cubicBezTo>
                  <a:lnTo>
                    <a:pt x="15413595" y="158093"/>
                  </a:lnTo>
                  <a:cubicBezTo>
                    <a:pt x="15426295" y="154283"/>
                    <a:pt x="15433914" y="166983"/>
                    <a:pt x="15446614" y="160633"/>
                  </a:cubicBezTo>
                  <a:lnTo>
                    <a:pt x="15446614" y="155553"/>
                  </a:lnTo>
                  <a:cubicBezTo>
                    <a:pt x="15460584" y="142853"/>
                    <a:pt x="15478364" y="182223"/>
                    <a:pt x="15485984" y="155553"/>
                  </a:cubicBezTo>
                  <a:lnTo>
                    <a:pt x="15497414" y="169523"/>
                  </a:lnTo>
                  <a:cubicBezTo>
                    <a:pt x="15511384" y="146663"/>
                    <a:pt x="15520275" y="177143"/>
                    <a:pt x="15538055" y="156823"/>
                  </a:cubicBezTo>
                  <a:lnTo>
                    <a:pt x="15535514" y="160633"/>
                  </a:lnTo>
                  <a:cubicBezTo>
                    <a:pt x="15559645" y="170793"/>
                    <a:pt x="15585045" y="135233"/>
                    <a:pt x="15593934" y="154283"/>
                  </a:cubicBezTo>
                  <a:cubicBezTo>
                    <a:pt x="15614255" y="150473"/>
                    <a:pt x="15637114" y="146663"/>
                    <a:pt x="15640925" y="127613"/>
                  </a:cubicBezTo>
                  <a:cubicBezTo>
                    <a:pt x="15646005" y="133963"/>
                    <a:pt x="15642195" y="145393"/>
                    <a:pt x="15639655" y="151743"/>
                  </a:cubicBezTo>
                  <a:cubicBezTo>
                    <a:pt x="15715855" y="142853"/>
                    <a:pt x="15799675" y="146663"/>
                    <a:pt x="15866984" y="122533"/>
                  </a:cubicBezTo>
                  <a:cubicBezTo>
                    <a:pt x="15870795" y="126343"/>
                    <a:pt x="15865714" y="128883"/>
                    <a:pt x="15864445" y="133963"/>
                  </a:cubicBezTo>
                  <a:cubicBezTo>
                    <a:pt x="15906355" y="112373"/>
                    <a:pt x="15950805" y="156823"/>
                    <a:pt x="15981284" y="116183"/>
                  </a:cubicBezTo>
                  <a:lnTo>
                    <a:pt x="15992714" y="99673"/>
                  </a:lnTo>
                  <a:cubicBezTo>
                    <a:pt x="16002875" y="106023"/>
                    <a:pt x="16001605" y="118723"/>
                    <a:pt x="16009225" y="123803"/>
                  </a:cubicBezTo>
                  <a:cubicBezTo>
                    <a:pt x="16016845" y="112373"/>
                    <a:pt x="16047325" y="121263"/>
                    <a:pt x="16052405" y="106023"/>
                  </a:cubicBezTo>
                  <a:cubicBezTo>
                    <a:pt x="16057484" y="112373"/>
                    <a:pt x="16051134" y="114913"/>
                    <a:pt x="16051134" y="119993"/>
                  </a:cubicBezTo>
                  <a:cubicBezTo>
                    <a:pt x="16070184" y="123803"/>
                    <a:pt x="16093045" y="98403"/>
                    <a:pt x="16110825" y="103483"/>
                  </a:cubicBezTo>
                  <a:lnTo>
                    <a:pt x="16104475" y="111103"/>
                  </a:lnTo>
                  <a:cubicBezTo>
                    <a:pt x="16200995" y="140313"/>
                    <a:pt x="16324184" y="163173"/>
                    <a:pt x="16404195" y="125073"/>
                  </a:cubicBezTo>
                  <a:cubicBezTo>
                    <a:pt x="16425784" y="118723"/>
                    <a:pt x="16414355" y="146663"/>
                    <a:pt x="16423245" y="145393"/>
                  </a:cubicBezTo>
                  <a:cubicBezTo>
                    <a:pt x="16504525" y="114913"/>
                    <a:pt x="16602314" y="163173"/>
                    <a:pt x="16677245" y="114913"/>
                  </a:cubicBezTo>
                  <a:cubicBezTo>
                    <a:pt x="16735664" y="102213"/>
                    <a:pt x="16753445" y="48873"/>
                    <a:pt x="16753445" y="48873"/>
                  </a:cubicBezTo>
                  <a:cubicBezTo>
                    <a:pt x="16615014" y="70463"/>
                    <a:pt x="16490555" y="47603"/>
                    <a:pt x="16350855" y="19663"/>
                  </a:cubicBezTo>
                  <a:close/>
                </a:path>
              </a:pathLst>
            </a:custGeom>
            <a:solidFill>
              <a:srgbClr val="866042"/>
            </a:solidFill>
          </p:spPr>
        </p:sp>
      </p:grpSp>
      <p:sp>
        <p:nvSpPr>
          <p:cNvPr id="16" name="TextBox 16"/>
          <p:cNvSpPr txBox="1"/>
          <p:nvPr/>
        </p:nvSpPr>
        <p:spPr>
          <a:xfrm>
            <a:off x="0" y="6143632"/>
            <a:ext cx="4399466" cy="1077218"/>
          </a:xfrm>
          <a:prstGeom prst="rect">
            <a:avLst/>
          </a:prstGeom>
        </p:spPr>
        <p:txBody>
          <a:bodyPr lIns="0" tIns="0" rIns="0" bIns="0" rtlCol="0" anchor="t">
            <a:spAutoFit/>
          </a:bodyPr>
          <a:lstStyle/>
          <a:p>
            <a:pPr lvl="0" algn="ctr">
              <a:lnSpc>
                <a:spcPts val="4160"/>
              </a:lnSpc>
              <a:spcBef>
                <a:spcPct val="0"/>
              </a:spcBef>
            </a:pPr>
            <a:r>
              <a:rPr lang="sr-Latn-CS" sz="3200" b="1" dirty="0" smtClean="0">
                <a:solidFill>
                  <a:schemeClr val="bg2">
                    <a:lumMod val="25000"/>
                  </a:schemeClr>
                </a:solidFill>
              </a:rPr>
              <a:t>СЕРТИФИКАТ О ПОРЕКЛУ</a:t>
            </a:r>
            <a:endParaRPr lang="en-US" sz="3200" b="1" u="none" strike="noStrike" spc="128" dirty="0">
              <a:solidFill>
                <a:schemeClr val="bg2">
                  <a:lumMod val="25000"/>
                </a:schemeClr>
              </a:solidFill>
              <a:latin typeface="Vollkorn Bold"/>
              <a:ea typeface="Vollkorn Bold"/>
              <a:cs typeface="Vollkorn Bold"/>
              <a:sym typeface="Vollkorn Bold"/>
            </a:endParaRPr>
          </a:p>
        </p:txBody>
      </p:sp>
      <p:sp>
        <p:nvSpPr>
          <p:cNvPr id="17" name="TextBox 17"/>
          <p:cNvSpPr txBox="1"/>
          <p:nvPr/>
        </p:nvSpPr>
        <p:spPr>
          <a:xfrm>
            <a:off x="345892" y="7289786"/>
            <a:ext cx="3710971" cy="1553630"/>
          </a:xfrm>
          <a:prstGeom prst="rect">
            <a:avLst/>
          </a:prstGeom>
        </p:spPr>
        <p:txBody>
          <a:bodyPr lIns="0" tIns="0" rIns="0" bIns="0" rtlCol="0" anchor="t">
            <a:spAutoFit/>
          </a:bodyPr>
          <a:lstStyle/>
          <a:p>
            <a:pPr marL="582930" lvl="1" indent="-291465">
              <a:lnSpc>
                <a:spcPts val="4050"/>
              </a:lnSpc>
              <a:spcBef>
                <a:spcPct val="0"/>
              </a:spcBef>
              <a:buFont typeface="Arial"/>
              <a:buChar char="•"/>
            </a:pPr>
            <a:r>
              <a:rPr lang="sr-Latn-CS" sz="2800" dirty="0" smtClean="0"/>
              <a:t>Доказ о пореклу заснован на </a:t>
            </a:r>
            <a:r>
              <a:rPr lang="sr-Latn-CS" sz="2800" dirty="0" smtClean="0"/>
              <a:t>ДНК</a:t>
            </a:r>
            <a:endParaRPr lang="sr-Cyrl-RS" sz="2800" dirty="0" smtClean="0"/>
          </a:p>
          <a:p>
            <a:pPr marL="582930" lvl="1" indent="-291465">
              <a:lnSpc>
                <a:spcPts val="4050"/>
              </a:lnSpc>
              <a:spcBef>
                <a:spcPct val="0"/>
              </a:spcBef>
              <a:buFont typeface="Arial"/>
              <a:buChar char="•"/>
            </a:pPr>
            <a:r>
              <a:rPr lang="sr-Latn-CS" sz="2800" dirty="0" smtClean="0"/>
              <a:t>Услов </a:t>
            </a:r>
            <a:r>
              <a:rPr lang="sr-Latn-CS" sz="2800" dirty="0" smtClean="0"/>
              <a:t>за жигосање</a:t>
            </a:r>
            <a:endParaRPr lang="en-US" sz="2700" u="none" strike="noStrike" spc="27" dirty="0">
              <a:solidFill>
                <a:srgbClr val="866042"/>
              </a:solidFill>
              <a:latin typeface="Vollkorn"/>
              <a:ea typeface="Vollkorn"/>
              <a:cs typeface="Vollkorn"/>
              <a:sym typeface="Vollkorn"/>
            </a:endParaRPr>
          </a:p>
        </p:txBody>
      </p:sp>
      <p:sp>
        <p:nvSpPr>
          <p:cNvPr id="18" name="Freeform 18">
            <a:hlinkClick r:id="rId6" tooltip="https://wordwall.net/hu/resource/106273749"/>
          </p:cNvPr>
          <p:cNvSpPr/>
          <p:nvPr/>
        </p:nvSpPr>
        <p:spPr>
          <a:xfrm>
            <a:off x="12650900" y="8438501"/>
            <a:ext cx="5637100" cy="1848499"/>
          </a:xfrm>
          <a:custGeom>
            <a:avLst/>
            <a:gdLst/>
            <a:ahLst/>
            <a:cxnLst/>
            <a:rect l="l" t="t" r="r" b="b"/>
            <a:pathLst>
              <a:path w="5637100" h="1848499">
                <a:moveTo>
                  <a:pt x="0" y="0"/>
                </a:moveTo>
                <a:lnTo>
                  <a:pt x="5637100" y="0"/>
                </a:lnTo>
                <a:lnTo>
                  <a:pt x="5637100" y="1848499"/>
                </a:lnTo>
                <a:lnTo>
                  <a:pt x="0" y="184849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TextBox 19"/>
          <p:cNvSpPr txBox="1"/>
          <p:nvPr/>
        </p:nvSpPr>
        <p:spPr>
          <a:xfrm>
            <a:off x="11331076" y="8777891"/>
            <a:ext cx="7135388" cy="561629"/>
          </a:xfrm>
          <a:prstGeom prst="rect">
            <a:avLst/>
          </a:prstGeom>
        </p:spPr>
        <p:txBody>
          <a:bodyPr lIns="0" tIns="0" rIns="0" bIns="0" rtlCol="0" anchor="t">
            <a:spAutoFit/>
          </a:bodyPr>
          <a:lstStyle/>
          <a:p>
            <a:pPr algn="ctr">
              <a:lnSpc>
                <a:spcPts val="4647"/>
              </a:lnSpc>
              <a:spcBef>
                <a:spcPct val="0"/>
              </a:spcBef>
            </a:pPr>
            <a:r>
              <a:rPr lang="sr-Cyrl-RS" sz="2800" b="1" spc="30" dirty="0" smtClean="0">
                <a:solidFill>
                  <a:srgbClr val="000000"/>
                </a:solidFill>
                <a:latin typeface="Shrikhand"/>
                <a:ea typeface="Shrikhand"/>
                <a:cs typeface="Shrikhand"/>
                <a:sym typeface="Shrikhand"/>
              </a:rPr>
              <a:t>КОНТРОЛНИ ЗАДАЦИ</a:t>
            </a:r>
            <a:endParaRPr lang="en-US" sz="2800" b="1" spc="30" dirty="0">
              <a:solidFill>
                <a:srgbClr val="000000"/>
              </a:solidFill>
              <a:latin typeface="Shrikhand"/>
              <a:ea typeface="Shrikhand"/>
              <a:cs typeface="Shrikhand"/>
              <a:sym typeface="Shrikhand"/>
            </a:endParaRPr>
          </a:p>
        </p:txBody>
      </p:sp>
      <p:sp>
        <p:nvSpPr>
          <p:cNvPr id="20" name="Freeform 20"/>
          <p:cNvSpPr/>
          <p:nvPr/>
        </p:nvSpPr>
        <p:spPr>
          <a:xfrm rot="1281487" flipV="1">
            <a:off x="11554491" y="7434745"/>
            <a:ext cx="1214656" cy="1704780"/>
          </a:xfrm>
          <a:custGeom>
            <a:avLst/>
            <a:gdLst/>
            <a:ahLst/>
            <a:cxnLst/>
            <a:rect l="l" t="t" r="r" b="b"/>
            <a:pathLst>
              <a:path w="1214656" h="1704780">
                <a:moveTo>
                  <a:pt x="0" y="1704780"/>
                </a:moveTo>
                <a:lnTo>
                  <a:pt x="1214656" y="1704780"/>
                </a:lnTo>
                <a:lnTo>
                  <a:pt x="1214656" y="0"/>
                </a:lnTo>
                <a:lnTo>
                  <a:pt x="0" y="0"/>
                </a:lnTo>
                <a:lnTo>
                  <a:pt x="0" y="1704780"/>
                </a:lnTo>
                <a:close/>
              </a:path>
            </a:pathLst>
          </a:custGeom>
          <a:blipFill>
            <a:blip r:embed="rId9" cstate="print">
              <a:extLst>
                <a:ext uri="{96DAC541-7B7A-43D3-8B79-37D633B846F1}">
                  <asvg:svgBlip xmlns="" xmlns:asvg="http://schemas.microsoft.com/office/drawing/2016/SVG/main" r:embed="rId10"/>
                </a:ext>
              </a:extLst>
            </a:blip>
            <a:stretch>
              <a:fillRect/>
            </a:stretch>
          </a:blipFill>
        </p:spPr>
      </p:sp>
      <p:grpSp>
        <p:nvGrpSpPr>
          <p:cNvPr id="21" name="Group 21"/>
          <p:cNvGrpSpPr/>
          <p:nvPr/>
        </p:nvGrpSpPr>
        <p:grpSpPr>
          <a:xfrm>
            <a:off x="3876436" y="1374865"/>
            <a:ext cx="9375700" cy="115654"/>
            <a:chOff x="0" y="0"/>
            <a:chExt cx="28827361" cy="355600"/>
          </a:xfrm>
        </p:grpSpPr>
        <p:sp>
          <p:nvSpPr>
            <p:cNvPr id="22" name="Freeform 22"/>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sp>
        <p:nvSpPr>
          <p:cNvPr id="23" name="Freeform 23"/>
          <p:cNvSpPr/>
          <p:nvPr/>
        </p:nvSpPr>
        <p:spPr>
          <a:xfrm>
            <a:off x="6532563" y="8901416"/>
            <a:ext cx="2872528" cy="1224415"/>
          </a:xfrm>
          <a:custGeom>
            <a:avLst/>
            <a:gdLst/>
            <a:ahLst/>
            <a:cxnLst/>
            <a:rect l="l" t="t" r="r" b="b"/>
            <a:pathLst>
              <a:path w="2872528" h="1224415">
                <a:moveTo>
                  <a:pt x="0" y="0"/>
                </a:moveTo>
                <a:lnTo>
                  <a:pt x="2872528" y="0"/>
                </a:lnTo>
                <a:lnTo>
                  <a:pt x="2872528" y="1224415"/>
                </a:lnTo>
                <a:lnTo>
                  <a:pt x="0" y="122441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grpSp>
        <p:nvGrpSpPr>
          <p:cNvPr id="2" name="Group 2"/>
          <p:cNvGrpSpPr/>
          <p:nvPr/>
        </p:nvGrpSpPr>
        <p:grpSpPr>
          <a:xfrm>
            <a:off x="4403977" y="9499983"/>
            <a:ext cx="9375700" cy="115654"/>
            <a:chOff x="0" y="0"/>
            <a:chExt cx="28827361" cy="355600"/>
          </a:xfrm>
        </p:grpSpPr>
        <p:sp>
          <p:nvSpPr>
            <p:cNvPr id="3" name="Freeform 3"/>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grpSp>
        <p:nvGrpSpPr>
          <p:cNvPr id="4" name="Group 4"/>
          <p:cNvGrpSpPr/>
          <p:nvPr/>
        </p:nvGrpSpPr>
        <p:grpSpPr>
          <a:xfrm>
            <a:off x="4403977" y="1304629"/>
            <a:ext cx="9375700" cy="115654"/>
            <a:chOff x="0" y="0"/>
            <a:chExt cx="28827361" cy="355600"/>
          </a:xfrm>
        </p:grpSpPr>
        <p:sp>
          <p:nvSpPr>
            <p:cNvPr id="5" name="Freeform 5"/>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sp>
        <p:nvSpPr>
          <p:cNvPr id="6" name="Freeform 6"/>
          <p:cNvSpPr/>
          <p:nvPr/>
        </p:nvSpPr>
        <p:spPr>
          <a:xfrm rot="5400000">
            <a:off x="3408460" y="-765354"/>
            <a:ext cx="1186311" cy="6574599"/>
          </a:xfrm>
          <a:custGeom>
            <a:avLst/>
            <a:gdLst/>
            <a:ahLst/>
            <a:cxnLst/>
            <a:rect l="l" t="t" r="r" b="b"/>
            <a:pathLst>
              <a:path w="1186311" h="6574599">
                <a:moveTo>
                  <a:pt x="0" y="0"/>
                </a:moveTo>
                <a:lnTo>
                  <a:pt x="1186311" y="0"/>
                </a:lnTo>
                <a:lnTo>
                  <a:pt x="1186311" y="6574598"/>
                </a:lnTo>
                <a:lnTo>
                  <a:pt x="0" y="6574598"/>
                </a:lnTo>
                <a:lnTo>
                  <a:pt x="0" y="0"/>
                </a:lnTo>
                <a:close/>
              </a:path>
            </a:pathLst>
          </a:custGeom>
          <a:blipFill>
            <a:blip r:embed="rId2" cstate="print"/>
            <a:stretch>
              <a:fillRect l="-306082" t="-161566" r="-619518"/>
            </a:stretch>
          </a:blipFill>
        </p:spPr>
      </p:sp>
      <p:sp>
        <p:nvSpPr>
          <p:cNvPr id="7" name="Freeform 7"/>
          <p:cNvSpPr/>
          <p:nvPr/>
        </p:nvSpPr>
        <p:spPr>
          <a:xfrm rot="5400000">
            <a:off x="10108612" y="1031041"/>
            <a:ext cx="5599452" cy="10347833"/>
          </a:xfrm>
          <a:custGeom>
            <a:avLst/>
            <a:gdLst/>
            <a:ahLst/>
            <a:cxnLst/>
            <a:rect l="l" t="t" r="r" b="b"/>
            <a:pathLst>
              <a:path w="5599452" h="10347833">
                <a:moveTo>
                  <a:pt x="0" y="0"/>
                </a:moveTo>
                <a:lnTo>
                  <a:pt x="5599451" y="0"/>
                </a:lnTo>
                <a:lnTo>
                  <a:pt x="5599451" y="10347833"/>
                </a:lnTo>
                <a:lnTo>
                  <a:pt x="0" y="10347833"/>
                </a:lnTo>
                <a:lnTo>
                  <a:pt x="0" y="0"/>
                </a:lnTo>
                <a:close/>
              </a:path>
            </a:pathLst>
          </a:custGeom>
          <a:blipFill>
            <a:blip r:embed="rId3" cstate="print"/>
            <a:stretch>
              <a:fillRect l="-77692" t="-109834" r="-96658"/>
            </a:stretch>
          </a:blipFill>
        </p:spPr>
      </p:sp>
      <p:sp>
        <p:nvSpPr>
          <p:cNvPr id="8" name="Freeform 8"/>
          <p:cNvSpPr/>
          <p:nvPr/>
        </p:nvSpPr>
        <p:spPr>
          <a:xfrm rot="5400000">
            <a:off x="950513" y="2981170"/>
            <a:ext cx="5570325" cy="6476701"/>
          </a:xfrm>
          <a:custGeom>
            <a:avLst/>
            <a:gdLst/>
            <a:ahLst/>
            <a:cxnLst/>
            <a:rect l="l" t="t" r="r" b="b"/>
            <a:pathLst>
              <a:path w="5570325" h="6476701">
                <a:moveTo>
                  <a:pt x="0" y="0"/>
                </a:moveTo>
                <a:lnTo>
                  <a:pt x="5570325" y="0"/>
                </a:lnTo>
                <a:lnTo>
                  <a:pt x="5570325" y="6476701"/>
                </a:lnTo>
                <a:lnTo>
                  <a:pt x="0" y="6476701"/>
                </a:lnTo>
                <a:lnTo>
                  <a:pt x="0" y="0"/>
                </a:lnTo>
                <a:close/>
              </a:path>
            </a:pathLst>
          </a:custGeom>
          <a:blipFill>
            <a:blip r:embed="rId4" cstate="print"/>
            <a:stretch>
              <a:fillRect l="-58716" t="-165985" r="-72301" b="-14845"/>
            </a:stretch>
          </a:blipFill>
        </p:spPr>
      </p:sp>
      <p:sp>
        <p:nvSpPr>
          <p:cNvPr id="9" name="Freeform 9"/>
          <p:cNvSpPr/>
          <p:nvPr/>
        </p:nvSpPr>
        <p:spPr>
          <a:xfrm>
            <a:off x="837461" y="3886479"/>
            <a:ext cx="5796429" cy="4636956"/>
          </a:xfrm>
          <a:custGeom>
            <a:avLst/>
            <a:gdLst/>
            <a:ahLst/>
            <a:cxnLst/>
            <a:rect l="l" t="t" r="r" b="b"/>
            <a:pathLst>
              <a:path w="5796429" h="4636956">
                <a:moveTo>
                  <a:pt x="0" y="0"/>
                </a:moveTo>
                <a:lnTo>
                  <a:pt x="5796429" y="0"/>
                </a:lnTo>
                <a:lnTo>
                  <a:pt x="5796429" y="4636956"/>
                </a:lnTo>
                <a:lnTo>
                  <a:pt x="0" y="4636956"/>
                </a:lnTo>
                <a:lnTo>
                  <a:pt x="0" y="0"/>
                </a:lnTo>
                <a:close/>
              </a:path>
            </a:pathLst>
          </a:custGeom>
          <a:blipFill>
            <a:blip r:embed="rId5"/>
            <a:stretch>
              <a:fillRect l="-7019"/>
            </a:stretch>
          </a:blipFill>
        </p:spPr>
      </p:sp>
      <p:sp>
        <p:nvSpPr>
          <p:cNvPr id="10" name="TextBox 10"/>
          <p:cNvSpPr txBox="1"/>
          <p:nvPr/>
        </p:nvSpPr>
        <p:spPr>
          <a:xfrm>
            <a:off x="819893" y="1909340"/>
            <a:ext cx="6154134" cy="1256754"/>
          </a:xfrm>
          <a:prstGeom prst="rect">
            <a:avLst/>
          </a:prstGeom>
        </p:spPr>
        <p:txBody>
          <a:bodyPr lIns="0" tIns="0" rIns="0" bIns="0" rtlCol="0" anchor="t">
            <a:spAutoFit/>
          </a:bodyPr>
          <a:lstStyle/>
          <a:p>
            <a:pPr algn="ctr">
              <a:lnSpc>
                <a:spcPts val="4899"/>
              </a:lnSpc>
            </a:pPr>
            <a:r>
              <a:rPr lang="sr-Cyrl-RS" sz="3600" dirty="0" smtClean="0"/>
              <a:t>Трајни,</a:t>
            </a:r>
            <a:r>
              <a:rPr lang="sr-Latn-CS" sz="3600" dirty="0" smtClean="0"/>
              <a:t>јединствени </a:t>
            </a:r>
            <a:r>
              <a:rPr lang="sr-Latn-CS" sz="3600" dirty="0" smtClean="0"/>
              <a:t>облици обележавања</a:t>
            </a:r>
            <a:endParaRPr lang="en-US" sz="3499" b="1" dirty="0">
              <a:solidFill>
                <a:srgbClr val="866042"/>
              </a:solidFill>
              <a:latin typeface="Vollkorn Bold"/>
              <a:ea typeface="Vollkorn Bold"/>
              <a:cs typeface="Vollkorn Bold"/>
              <a:sym typeface="Vollkorn Bold"/>
            </a:endParaRPr>
          </a:p>
        </p:txBody>
      </p:sp>
      <p:sp>
        <p:nvSpPr>
          <p:cNvPr id="11" name="TextBox 11"/>
          <p:cNvSpPr txBox="1"/>
          <p:nvPr/>
        </p:nvSpPr>
        <p:spPr>
          <a:xfrm>
            <a:off x="7446973" y="3411685"/>
            <a:ext cx="10635281" cy="4757713"/>
          </a:xfrm>
          <a:prstGeom prst="rect">
            <a:avLst/>
          </a:prstGeom>
        </p:spPr>
        <p:txBody>
          <a:bodyPr lIns="0" tIns="0" rIns="0" bIns="0" rtlCol="0" anchor="t">
            <a:spAutoFit/>
          </a:bodyPr>
          <a:lstStyle/>
          <a:p>
            <a:pPr marL="712470" lvl="1" indent="-356235" algn="l">
              <a:lnSpc>
                <a:spcPts val="5313"/>
              </a:lnSpc>
              <a:buFont typeface="Arial"/>
              <a:buChar char="•"/>
            </a:pPr>
            <a:r>
              <a:rPr lang="en-US" sz="3300" dirty="0">
                <a:solidFill>
                  <a:schemeClr val="bg2">
                    <a:lumMod val="50000"/>
                  </a:schemeClr>
                </a:solidFill>
                <a:latin typeface="Vollkorn"/>
                <a:ea typeface="Vollkorn"/>
                <a:cs typeface="Vollkorn"/>
                <a:sym typeface="Vollkorn"/>
              </a:rPr>
              <a:t> </a:t>
            </a:r>
            <a:r>
              <a:rPr lang="sr-Cyrl-RS" sz="3300" b="1" dirty="0" smtClean="0">
                <a:solidFill>
                  <a:schemeClr val="bg2">
                    <a:lumMod val="50000"/>
                  </a:schemeClr>
                </a:solidFill>
                <a:latin typeface="Vollkorn Bold"/>
                <a:ea typeface="Vollkorn Bold"/>
                <a:cs typeface="Vollkorn Bold"/>
                <a:sym typeface="Vollkorn Bold"/>
              </a:rPr>
              <a:t>жигосање</a:t>
            </a:r>
            <a:endParaRPr lang="en-US" sz="3300" b="1" dirty="0">
              <a:solidFill>
                <a:schemeClr val="bg2">
                  <a:lumMod val="50000"/>
                </a:schemeClr>
              </a:solidFill>
              <a:latin typeface="Vollkorn Bold"/>
              <a:ea typeface="Vollkorn Bold"/>
              <a:cs typeface="Vollkorn Bold"/>
              <a:sym typeface="Vollkorn Bold"/>
            </a:endParaRPr>
          </a:p>
          <a:p>
            <a:pPr marL="1424940" lvl="2" indent="-474980">
              <a:lnSpc>
                <a:spcPts val="5313"/>
              </a:lnSpc>
              <a:buFont typeface="Arial"/>
              <a:buChar char="⚬"/>
            </a:pPr>
            <a:r>
              <a:rPr lang="en-US" sz="3200" dirty="0" smtClean="0">
                <a:solidFill>
                  <a:srgbClr val="866042"/>
                </a:solidFill>
                <a:ea typeface="Vollkorn"/>
                <a:cs typeface="Vollkorn"/>
                <a:sym typeface="Vollkorn"/>
              </a:rPr>
              <a:t>·</a:t>
            </a:r>
            <a:r>
              <a:rPr lang="sr-Latn-CS" sz="3200" dirty="0" smtClean="0"/>
              <a:t>Жигосање коња уобичајених раса/на страни врата </a:t>
            </a:r>
            <a:endParaRPr lang="sr-Cyrl-RS" sz="3200" dirty="0" smtClean="0"/>
          </a:p>
          <a:p>
            <a:pPr marL="1424940" lvl="2" indent="-474980">
              <a:lnSpc>
                <a:spcPts val="5313"/>
              </a:lnSpc>
              <a:buFont typeface="Arial"/>
              <a:buChar char="⚬"/>
            </a:pPr>
            <a:r>
              <a:rPr lang="sr-Latn-CS" sz="3200" dirty="0" smtClean="0"/>
              <a:t>У </a:t>
            </a:r>
            <a:r>
              <a:rPr lang="sr-Latn-CS" sz="3200" dirty="0" smtClean="0"/>
              <a:t>ергелама/на </a:t>
            </a:r>
            <a:r>
              <a:rPr lang="sr-Cyrl-RS" sz="3200" dirty="0" smtClean="0"/>
              <a:t>месту </a:t>
            </a:r>
            <a:r>
              <a:rPr lang="sr-Latn-CS" sz="3200" dirty="0" smtClean="0"/>
              <a:t>седлу</a:t>
            </a:r>
            <a:r>
              <a:rPr lang="sr-Cyrl-RS" sz="3200" dirty="0" smtClean="0"/>
              <a:t>а </a:t>
            </a:r>
            <a:r>
              <a:rPr lang="sr-Latn-CS" sz="3200" dirty="0" smtClean="0"/>
              <a:t>или </a:t>
            </a:r>
            <a:r>
              <a:rPr lang="sr-Latn-CS" sz="3200" dirty="0" smtClean="0"/>
              <a:t>на </a:t>
            </a:r>
            <a:r>
              <a:rPr lang="sr-Latn-CS" sz="3200" dirty="0" smtClean="0"/>
              <a:t>бутини</a:t>
            </a:r>
            <a:endParaRPr lang="sr-Cyrl-RS" sz="3200" dirty="0" smtClean="0">
              <a:solidFill>
                <a:srgbClr val="866042"/>
              </a:solidFill>
              <a:ea typeface="Vollkorn"/>
              <a:sym typeface="Vollkorn"/>
            </a:endParaRPr>
          </a:p>
          <a:p>
            <a:pPr marL="712470" lvl="1" indent="-356235">
              <a:lnSpc>
                <a:spcPts val="5313"/>
              </a:lnSpc>
              <a:buFont typeface="Arial"/>
              <a:buChar char="•"/>
            </a:pPr>
            <a:r>
              <a:rPr lang="sr-Latn-CS" sz="3600" dirty="0" smtClean="0">
                <a:solidFill>
                  <a:schemeClr val="bg2">
                    <a:lumMod val="50000"/>
                  </a:schemeClr>
                </a:solidFill>
              </a:rPr>
              <a:t>замрзавање </a:t>
            </a:r>
            <a:r>
              <a:rPr lang="sr-Cyrl-RS" sz="3600" dirty="0" smtClean="0">
                <a:solidFill>
                  <a:schemeClr val="bg2">
                    <a:lumMod val="50000"/>
                  </a:schemeClr>
                </a:solidFill>
              </a:rPr>
              <a:t>жигосање</a:t>
            </a:r>
          </a:p>
          <a:p>
            <a:pPr marL="712470" lvl="1" indent="-356235">
              <a:lnSpc>
                <a:spcPts val="5313"/>
              </a:lnSpc>
              <a:buFont typeface="Arial"/>
              <a:buChar char="•"/>
            </a:pPr>
            <a:r>
              <a:rPr lang="sr-Latn-CS" sz="3600" dirty="0" smtClean="0">
                <a:solidFill>
                  <a:schemeClr val="bg2">
                    <a:lumMod val="50000"/>
                  </a:schemeClr>
                </a:solidFill>
              </a:rPr>
              <a:t> </a:t>
            </a:r>
            <a:r>
              <a:rPr lang="sr-Latn-CS" sz="3600" dirty="0" smtClean="0">
                <a:solidFill>
                  <a:schemeClr val="bg2">
                    <a:lumMod val="50000"/>
                  </a:schemeClr>
                </a:solidFill>
              </a:rPr>
              <a:t>тетоважа </a:t>
            </a:r>
            <a:endParaRPr lang="sr-Cyrl-RS" sz="3600" dirty="0" smtClean="0">
              <a:solidFill>
                <a:schemeClr val="bg2">
                  <a:lumMod val="50000"/>
                </a:schemeClr>
              </a:solidFill>
            </a:endParaRPr>
          </a:p>
          <a:p>
            <a:pPr marL="712470" lvl="1" indent="-356235">
              <a:lnSpc>
                <a:spcPts val="5313"/>
              </a:lnSpc>
              <a:buFont typeface="Arial"/>
              <a:buChar char="•"/>
            </a:pPr>
            <a:r>
              <a:rPr lang="sr-Latn-CS" sz="3600" dirty="0" smtClean="0">
                <a:solidFill>
                  <a:schemeClr val="bg2">
                    <a:lumMod val="50000"/>
                  </a:schemeClr>
                </a:solidFill>
              </a:rPr>
              <a:t>отисак </a:t>
            </a:r>
            <a:r>
              <a:rPr lang="sr-Latn-CS" sz="3600" dirty="0" smtClean="0">
                <a:solidFill>
                  <a:schemeClr val="bg2">
                    <a:lumMod val="50000"/>
                  </a:schemeClr>
                </a:solidFill>
              </a:rPr>
              <a:t>дивљег кестена </a:t>
            </a:r>
            <a:endParaRPr lang="sr-Cyrl-RS" sz="3600" dirty="0" smtClean="0">
              <a:solidFill>
                <a:schemeClr val="bg2">
                  <a:lumMod val="50000"/>
                </a:schemeClr>
              </a:solidFill>
            </a:endParaRPr>
          </a:p>
          <a:p>
            <a:pPr marL="712470" lvl="1" indent="-356235">
              <a:lnSpc>
                <a:spcPts val="5313"/>
              </a:lnSpc>
              <a:buFont typeface="Arial"/>
              <a:buChar char="•"/>
            </a:pPr>
            <a:r>
              <a:rPr lang="sr-Latn-CS" sz="3600" dirty="0" smtClean="0">
                <a:solidFill>
                  <a:schemeClr val="bg2">
                    <a:lumMod val="50000"/>
                  </a:schemeClr>
                </a:solidFill>
              </a:rPr>
              <a:t>микрочип</a:t>
            </a:r>
            <a:endParaRPr lang="en-US" sz="3300" b="1" dirty="0">
              <a:solidFill>
                <a:schemeClr val="bg2">
                  <a:lumMod val="50000"/>
                </a:schemeClr>
              </a:solidFill>
              <a:latin typeface="Vollkorn Bold"/>
              <a:ea typeface="Vollkorn Bold"/>
              <a:cs typeface="Vollkorn Bold"/>
              <a:sym typeface="Vollkorn Bold"/>
            </a:endParaRPr>
          </a:p>
        </p:txBody>
      </p:sp>
      <p:sp>
        <p:nvSpPr>
          <p:cNvPr id="12" name="TextBox 12"/>
          <p:cNvSpPr txBox="1"/>
          <p:nvPr/>
        </p:nvSpPr>
        <p:spPr>
          <a:xfrm>
            <a:off x="7907963" y="1552722"/>
            <a:ext cx="9888461" cy="1518364"/>
          </a:xfrm>
          <a:prstGeom prst="rect">
            <a:avLst/>
          </a:prstGeom>
        </p:spPr>
        <p:txBody>
          <a:bodyPr lIns="0" tIns="0" rIns="0" bIns="0" rtlCol="0" anchor="t">
            <a:spAutoFit/>
          </a:bodyPr>
          <a:lstStyle/>
          <a:p>
            <a:pPr>
              <a:lnSpc>
                <a:spcPts val="4049"/>
              </a:lnSpc>
              <a:spcBef>
                <a:spcPct val="0"/>
              </a:spcBef>
            </a:pPr>
            <a:r>
              <a:rPr lang="sr-Latn-CS" sz="2800" dirty="0" smtClean="0">
                <a:solidFill>
                  <a:schemeClr val="bg1"/>
                </a:solidFill>
              </a:rPr>
              <a:t>Трајно јединствено обележавање служи као званична идентификација коња. Поред традиционалних метода, сада се користе и нежнија, модернија решења попут микрочиповања.</a:t>
            </a:r>
            <a:endParaRPr lang="en-US" sz="2699" dirty="0">
              <a:solidFill>
                <a:schemeClr val="bg1"/>
              </a:solidFill>
              <a:latin typeface="Vollkorn"/>
              <a:ea typeface="Vollkorn"/>
              <a:cs typeface="Vollkorn"/>
              <a:sym typeface="Vollkorn"/>
            </a:endParaRPr>
          </a:p>
        </p:txBody>
      </p:sp>
      <p:sp>
        <p:nvSpPr>
          <p:cNvPr id="13" name="Freeform 13"/>
          <p:cNvSpPr/>
          <p:nvPr/>
        </p:nvSpPr>
        <p:spPr>
          <a:xfrm>
            <a:off x="6974026" y="80214"/>
            <a:ext cx="2872528" cy="1224415"/>
          </a:xfrm>
          <a:custGeom>
            <a:avLst/>
            <a:gdLst/>
            <a:ahLst/>
            <a:cxnLst/>
            <a:rect l="l" t="t" r="r" b="b"/>
            <a:pathLst>
              <a:path w="2872528" h="1224415">
                <a:moveTo>
                  <a:pt x="0" y="0"/>
                </a:moveTo>
                <a:lnTo>
                  <a:pt x="2872529" y="0"/>
                </a:lnTo>
                <a:lnTo>
                  <a:pt x="2872529" y="1224415"/>
                </a:lnTo>
                <a:lnTo>
                  <a:pt x="0" y="12244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Freeform 2"/>
          <p:cNvSpPr/>
          <p:nvPr/>
        </p:nvSpPr>
        <p:spPr>
          <a:xfrm>
            <a:off x="5974747" y="4766276"/>
            <a:ext cx="5788338" cy="5520724"/>
          </a:xfrm>
          <a:custGeom>
            <a:avLst/>
            <a:gdLst/>
            <a:ahLst/>
            <a:cxnLst/>
            <a:rect l="l" t="t" r="r" b="b"/>
            <a:pathLst>
              <a:path w="5788338" h="5520724">
                <a:moveTo>
                  <a:pt x="0" y="0"/>
                </a:moveTo>
                <a:lnTo>
                  <a:pt x="5788338" y="0"/>
                </a:lnTo>
                <a:lnTo>
                  <a:pt x="5788338" y="5520724"/>
                </a:lnTo>
                <a:lnTo>
                  <a:pt x="0" y="5520724"/>
                </a:lnTo>
                <a:lnTo>
                  <a:pt x="0" y="0"/>
                </a:lnTo>
                <a:close/>
              </a:path>
            </a:pathLst>
          </a:custGeom>
          <a:blipFill>
            <a:blip r:embed="rId2"/>
            <a:stretch>
              <a:fillRect l="-18216" r="-8952"/>
            </a:stretch>
          </a:blipFill>
        </p:spPr>
      </p:sp>
      <p:sp>
        <p:nvSpPr>
          <p:cNvPr id="3" name="Freeform 3"/>
          <p:cNvSpPr/>
          <p:nvPr/>
        </p:nvSpPr>
        <p:spPr>
          <a:xfrm>
            <a:off x="12256922" y="4766276"/>
            <a:ext cx="5553236" cy="5520724"/>
          </a:xfrm>
          <a:custGeom>
            <a:avLst/>
            <a:gdLst/>
            <a:ahLst/>
            <a:cxnLst/>
            <a:rect l="l" t="t" r="r" b="b"/>
            <a:pathLst>
              <a:path w="5553236" h="5520724">
                <a:moveTo>
                  <a:pt x="0" y="0"/>
                </a:moveTo>
                <a:lnTo>
                  <a:pt x="5553236" y="0"/>
                </a:lnTo>
                <a:lnTo>
                  <a:pt x="5553236" y="5520724"/>
                </a:lnTo>
                <a:lnTo>
                  <a:pt x="0" y="5520724"/>
                </a:lnTo>
                <a:lnTo>
                  <a:pt x="0" y="0"/>
                </a:lnTo>
                <a:close/>
              </a:path>
            </a:pathLst>
          </a:custGeom>
          <a:blipFill>
            <a:blip r:embed="rId3"/>
            <a:stretch>
              <a:fillRect t="-12839" b="-21278"/>
            </a:stretch>
          </a:blipFill>
        </p:spPr>
      </p:sp>
      <p:sp>
        <p:nvSpPr>
          <p:cNvPr id="4" name="Freeform 4"/>
          <p:cNvSpPr/>
          <p:nvPr/>
        </p:nvSpPr>
        <p:spPr>
          <a:xfrm>
            <a:off x="235102" y="4807792"/>
            <a:ext cx="5245808" cy="5479208"/>
          </a:xfrm>
          <a:custGeom>
            <a:avLst/>
            <a:gdLst/>
            <a:ahLst/>
            <a:cxnLst/>
            <a:rect l="l" t="t" r="r" b="b"/>
            <a:pathLst>
              <a:path w="5245808" h="5479208">
                <a:moveTo>
                  <a:pt x="0" y="0"/>
                </a:moveTo>
                <a:lnTo>
                  <a:pt x="5245808" y="0"/>
                </a:lnTo>
                <a:lnTo>
                  <a:pt x="5245808" y="5479208"/>
                </a:lnTo>
                <a:lnTo>
                  <a:pt x="0" y="5479208"/>
                </a:lnTo>
                <a:lnTo>
                  <a:pt x="0" y="0"/>
                </a:lnTo>
                <a:close/>
              </a:path>
            </a:pathLst>
          </a:custGeom>
          <a:blipFill>
            <a:blip r:embed="rId4"/>
            <a:stretch>
              <a:fillRect t="-13794" b="-7877"/>
            </a:stretch>
          </a:blipFill>
        </p:spPr>
      </p:sp>
      <p:sp>
        <p:nvSpPr>
          <p:cNvPr id="5" name="Freeform 5"/>
          <p:cNvSpPr/>
          <p:nvPr/>
        </p:nvSpPr>
        <p:spPr>
          <a:xfrm>
            <a:off x="12256922" y="0"/>
            <a:ext cx="5569032" cy="4532687"/>
          </a:xfrm>
          <a:custGeom>
            <a:avLst/>
            <a:gdLst/>
            <a:ahLst/>
            <a:cxnLst/>
            <a:rect l="l" t="t" r="r" b="b"/>
            <a:pathLst>
              <a:path w="5569032" h="4532687">
                <a:moveTo>
                  <a:pt x="0" y="0"/>
                </a:moveTo>
                <a:lnTo>
                  <a:pt x="5569032" y="0"/>
                </a:lnTo>
                <a:lnTo>
                  <a:pt x="5569032" y="4532687"/>
                </a:lnTo>
                <a:lnTo>
                  <a:pt x="0" y="4532687"/>
                </a:lnTo>
                <a:lnTo>
                  <a:pt x="0" y="0"/>
                </a:lnTo>
                <a:close/>
              </a:path>
            </a:pathLst>
          </a:custGeom>
          <a:blipFill>
            <a:blip r:embed="rId5"/>
            <a:stretch>
              <a:fillRect l="-14176" r="-8580" b="-8464"/>
            </a:stretch>
          </a:blipFill>
        </p:spPr>
      </p:sp>
      <p:sp>
        <p:nvSpPr>
          <p:cNvPr id="6" name="TextBox 6"/>
          <p:cNvSpPr txBox="1"/>
          <p:nvPr/>
        </p:nvSpPr>
        <p:spPr>
          <a:xfrm>
            <a:off x="235102" y="-171450"/>
            <a:ext cx="15927842" cy="5039841"/>
          </a:xfrm>
          <a:prstGeom prst="rect">
            <a:avLst/>
          </a:prstGeom>
        </p:spPr>
        <p:txBody>
          <a:bodyPr lIns="0" tIns="0" rIns="0" bIns="0" rtlCol="0" anchor="t">
            <a:spAutoFit/>
          </a:bodyPr>
          <a:lstStyle/>
          <a:p>
            <a:pPr algn="ctr">
              <a:lnSpc>
                <a:spcPts val="6843"/>
              </a:lnSpc>
            </a:pPr>
            <a:r>
              <a:rPr lang="sr-Cyrl-RS" sz="4122" b="1" dirty="0" smtClean="0">
                <a:solidFill>
                  <a:srgbClr val="866042"/>
                </a:solidFill>
                <a:latin typeface="Vollkorn Bold"/>
                <a:ea typeface="Vollkorn Bold"/>
                <a:cs typeface="Vollkorn Bold"/>
                <a:sym typeface="Vollkorn Bold"/>
              </a:rPr>
              <a:t>Ж</a:t>
            </a:r>
            <a:r>
              <a:rPr lang="sr-Cyrl-RS" sz="4122" b="1" dirty="0" smtClean="0">
                <a:solidFill>
                  <a:srgbClr val="866042"/>
                </a:solidFill>
                <a:latin typeface="Vollkorn Bold"/>
                <a:ea typeface="Vollkorn Bold"/>
                <a:cs typeface="Vollkorn Bold"/>
                <a:sym typeface="Vollkorn Bold"/>
              </a:rPr>
              <a:t>игосање</a:t>
            </a:r>
            <a:endParaRPr lang="en-US" sz="4122" b="1" dirty="0">
              <a:solidFill>
                <a:srgbClr val="866042"/>
              </a:solidFill>
              <a:latin typeface="Vollkorn Bold"/>
              <a:ea typeface="Vollkorn Bold"/>
              <a:cs typeface="Vollkorn Bold"/>
              <a:sym typeface="Vollkorn Bold"/>
            </a:endParaRPr>
          </a:p>
          <a:p>
            <a:pPr algn="ctr">
              <a:lnSpc>
                <a:spcPts val="6843"/>
              </a:lnSpc>
            </a:pPr>
            <a:endParaRPr/>
          </a:p>
          <a:p>
            <a:pPr marL="674110" lvl="1" indent="-337055">
              <a:lnSpc>
                <a:spcPts val="5183"/>
              </a:lnSpc>
              <a:buFont typeface="Arial"/>
              <a:buChar char="•"/>
            </a:pPr>
            <a:r>
              <a:rPr lang="sr-Latn-CS" sz="3200" dirty="0" smtClean="0"/>
              <a:t>Трајно обележавање загрејаном пеглом </a:t>
            </a:r>
            <a:endParaRPr lang="sr-Cyrl-RS" sz="3200" dirty="0" smtClean="0"/>
          </a:p>
          <a:p>
            <a:pPr marL="674110" lvl="1" indent="-337055">
              <a:lnSpc>
                <a:spcPts val="5183"/>
              </a:lnSpc>
              <a:buFont typeface="Arial"/>
              <a:buChar char="•"/>
            </a:pPr>
            <a:r>
              <a:rPr lang="sr-Latn-CS" sz="3200" dirty="0" smtClean="0"/>
              <a:t>За </a:t>
            </a:r>
            <a:r>
              <a:rPr lang="sr-Latn-CS" sz="3200" dirty="0" smtClean="0"/>
              <a:t>удружења за одгајање на МО: на седлу/бутини </a:t>
            </a:r>
            <a:endParaRPr lang="sr-Cyrl-RS" sz="3200" dirty="0" smtClean="0"/>
          </a:p>
          <a:p>
            <a:pPr marL="674110" lvl="1" indent="-337055">
              <a:lnSpc>
                <a:spcPts val="5183"/>
              </a:lnSpc>
              <a:buFont typeface="Arial"/>
              <a:buChar char="•"/>
            </a:pPr>
            <a:r>
              <a:rPr lang="sr-Latn-CS" sz="3200" dirty="0" smtClean="0"/>
              <a:t>Служи </a:t>
            </a:r>
            <a:r>
              <a:rPr lang="sr-Latn-CS" sz="3200" dirty="0" smtClean="0"/>
              <a:t>као заштитни знак расе </a:t>
            </a:r>
            <a:endParaRPr lang="sr-Cyrl-RS" sz="3200" dirty="0" smtClean="0"/>
          </a:p>
          <a:p>
            <a:pPr marL="674110" lvl="1" indent="-337055">
              <a:lnSpc>
                <a:spcPts val="5183"/>
              </a:lnSpc>
              <a:buFont typeface="Arial"/>
              <a:buChar char="•"/>
            </a:pPr>
            <a:r>
              <a:rPr lang="sr-Latn-CS" sz="3200" dirty="0" smtClean="0"/>
              <a:t>Садржај</a:t>
            </a:r>
            <a:r>
              <a:rPr lang="sr-Latn-CS" sz="3200" dirty="0" smtClean="0"/>
              <a:t>: ознака расе + број ждребета + последње 2 цифре године рођења</a:t>
            </a:r>
            <a:endParaRPr lang="en-US" sz="3122" dirty="0">
              <a:solidFill>
                <a:srgbClr val="866042"/>
              </a:solidFill>
              <a:latin typeface="Vollkorn"/>
              <a:ea typeface="Vollkorn"/>
              <a:cs typeface="Vollkorn"/>
              <a:sym typeface="Vollkorn"/>
            </a:endParaRPr>
          </a:p>
          <a:p>
            <a:pPr algn="l">
              <a:lnSpc>
                <a:spcPts val="4851"/>
              </a:lnSpc>
            </a:pPr>
            <a:endParaRPr/>
          </a:p>
        </p:txBody>
      </p:sp>
      <p:sp>
        <p:nvSpPr>
          <p:cNvPr id="7" name="Freeform 7"/>
          <p:cNvSpPr/>
          <p:nvPr/>
        </p:nvSpPr>
        <p:spPr>
          <a:xfrm>
            <a:off x="235102" y="195868"/>
            <a:ext cx="2872528" cy="1224415"/>
          </a:xfrm>
          <a:custGeom>
            <a:avLst/>
            <a:gdLst/>
            <a:ahLst/>
            <a:cxnLst/>
            <a:rect l="l" t="t" r="r" b="b"/>
            <a:pathLst>
              <a:path w="2872528" h="1224415">
                <a:moveTo>
                  <a:pt x="0" y="0"/>
                </a:moveTo>
                <a:lnTo>
                  <a:pt x="2872528" y="0"/>
                </a:lnTo>
                <a:lnTo>
                  <a:pt x="2872528" y="1224415"/>
                </a:lnTo>
                <a:lnTo>
                  <a:pt x="0" y="12244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78463" y="-167966"/>
            <a:ext cx="18644927" cy="3771283"/>
          </a:xfrm>
          <a:prstGeom prst="rect">
            <a:avLst/>
          </a:prstGeom>
          <a:solidFill>
            <a:srgbClr val="866042"/>
          </a:solidFill>
        </p:spPr>
      </p:sp>
      <p:grpSp>
        <p:nvGrpSpPr>
          <p:cNvPr id="3" name="Group 3"/>
          <p:cNvGrpSpPr/>
          <p:nvPr/>
        </p:nvGrpSpPr>
        <p:grpSpPr>
          <a:xfrm rot="-5400000">
            <a:off x="2047633" y="6291382"/>
            <a:ext cx="5491783" cy="115654"/>
            <a:chOff x="0" y="0"/>
            <a:chExt cx="16885524" cy="355600"/>
          </a:xfrm>
        </p:grpSpPr>
        <p:sp>
          <p:nvSpPr>
            <p:cNvPr id="4" name="Freeform 4"/>
            <p:cNvSpPr/>
            <p:nvPr/>
          </p:nvSpPr>
          <p:spPr>
            <a:xfrm>
              <a:off x="92710" y="34947"/>
              <a:ext cx="16753445" cy="277644"/>
            </a:xfrm>
            <a:custGeom>
              <a:avLst/>
              <a:gdLst/>
              <a:ahLst/>
              <a:cxnLst/>
              <a:rect l="l" t="t" r="r" b="b"/>
              <a:pathLst>
                <a:path w="16753445" h="277644">
                  <a:moveTo>
                    <a:pt x="16350855" y="19663"/>
                  </a:moveTo>
                  <a:cubicBezTo>
                    <a:pt x="16303864" y="23473"/>
                    <a:pt x="16242905" y="32363"/>
                    <a:pt x="16199725" y="23473"/>
                  </a:cubicBezTo>
                  <a:cubicBezTo>
                    <a:pt x="16018114" y="28553"/>
                    <a:pt x="15836505" y="-13357"/>
                    <a:pt x="15651084" y="4423"/>
                  </a:cubicBezTo>
                  <a:cubicBezTo>
                    <a:pt x="15661245" y="10773"/>
                    <a:pt x="15651084" y="20933"/>
                    <a:pt x="15640925" y="24743"/>
                  </a:cubicBezTo>
                  <a:lnTo>
                    <a:pt x="15638384" y="18393"/>
                  </a:lnTo>
                  <a:lnTo>
                    <a:pt x="15624414" y="31093"/>
                  </a:lnTo>
                  <a:cubicBezTo>
                    <a:pt x="15610445" y="32363"/>
                    <a:pt x="15616795" y="15853"/>
                    <a:pt x="15628225" y="13313"/>
                  </a:cubicBezTo>
                  <a:cubicBezTo>
                    <a:pt x="15554564" y="13313"/>
                    <a:pt x="15488525" y="19663"/>
                    <a:pt x="15416134" y="15853"/>
                  </a:cubicBezTo>
                  <a:cubicBezTo>
                    <a:pt x="15411055" y="36173"/>
                    <a:pt x="15379305" y="17123"/>
                    <a:pt x="15376764" y="37443"/>
                  </a:cubicBezTo>
                  <a:cubicBezTo>
                    <a:pt x="15372955" y="33633"/>
                    <a:pt x="15376764" y="32363"/>
                    <a:pt x="15378034" y="28553"/>
                  </a:cubicBezTo>
                  <a:cubicBezTo>
                    <a:pt x="15364064" y="31093"/>
                    <a:pt x="15353905" y="33633"/>
                    <a:pt x="15345014" y="34903"/>
                  </a:cubicBezTo>
                  <a:cubicBezTo>
                    <a:pt x="15252211" y="37443"/>
                    <a:pt x="15203080" y="32363"/>
                    <a:pt x="15061143" y="14583"/>
                  </a:cubicBezTo>
                  <a:cubicBezTo>
                    <a:pt x="14225904" y="-1927"/>
                    <a:pt x="13423422" y="12043"/>
                    <a:pt x="12604560" y="5693"/>
                  </a:cubicBezTo>
                  <a:cubicBezTo>
                    <a:pt x="11774780" y="9503"/>
                    <a:pt x="10955918" y="27283"/>
                    <a:pt x="10104302" y="32363"/>
                  </a:cubicBezTo>
                  <a:cubicBezTo>
                    <a:pt x="9973285" y="64113"/>
                    <a:pt x="9793136" y="48873"/>
                    <a:pt x="9640280" y="76813"/>
                  </a:cubicBezTo>
                  <a:lnTo>
                    <a:pt x="9651200" y="66653"/>
                  </a:lnTo>
                  <a:cubicBezTo>
                    <a:pt x="9520182" y="80623"/>
                    <a:pt x="9487427" y="64113"/>
                    <a:pt x="9318195" y="52683"/>
                  </a:cubicBezTo>
                  <a:cubicBezTo>
                    <a:pt x="9318195" y="64113"/>
                    <a:pt x="9252688" y="55223"/>
                    <a:pt x="9279983" y="74273"/>
                  </a:cubicBezTo>
                  <a:cubicBezTo>
                    <a:pt x="9219933" y="89513"/>
                    <a:pt x="9176259" y="47603"/>
                    <a:pt x="9094373" y="56493"/>
                  </a:cubicBezTo>
                  <a:cubicBezTo>
                    <a:pt x="9088916" y="50143"/>
                    <a:pt x="9094373" y="67923"/>
                    <a:pt x="9077997" y="61573"/>
                  </a:cubicBezTo>
                  <a:cubicBezTo>
                    <a:pt x="8865093" y="84433"/>
                    <a:pt x="9121669" y="51413"/>
                    <a:pt x="8843257" y="33633"/>
                  </a:cubicBezTo>
                  <a:cubicBezTo>
                    <a:pt x="8461122" y="39983"/>
                    <a:pt x="8073527" y="59033"/>
                    <a:pt x="7707768" y="47603"/>
                  </a:cubicBezTo>
                  <a:cubicBezTo>
                    <a:pt x="7729606" y="46333"/>
                    <a:pt x="7740523" y="61573"/>
                    <a:pt x="7702310" y="61573"/>
                  </a:cubicBezTo>
                  <a:cubicBezTo>
                    <a:pt x="7664096" y="31093"/>
                    <a:pt x="7576751" y="69193"/>
                    <a:pt x="7511242" y="57763"/>
                  </a:cubicBezTo>
                  <a:cubicBezTo>
                    <a:pt x="7516701" y="51413"/>
                    <a:pt x="7549455" y="50143"/>
                    <a:pt x="7565833" y="46333"/>
                  </a:cubicBezTo>
                  <a:cubicBezTo>
                    <a:pt x="7402060" y="33633"/>
                    <a:pt x="7260124" y="52683"/>
                    <a:pt x="7107271" y="39983"/>
                  </a:cubicBezTo>
                  <a:cubicBezTo>
                    <a:pt x="6959875" y="52683"/>
                    <a:pt x="6779726" y="26013"/>
                    <a:pt x="6681463" y="41253"/>
                  </a:cubicBezTo>
                  <a:cubicBezTo>
                    <a:pt x="6703299" y="29823"/>
                    <a:pt x="6615953" y="32363"/>
                    <a:pt x="6583200" y="26013"/>
                  </a:cubicBezTo>
                  <a:cubicBezTo>
                    <a:pt x="6474018" y="61573"/>
                    <a:pt x="6288409" y="13313"/>
                    <a:pt x="6157391" y="37443"/>
                  </a:cubicBezTo>
                  <a:lnTo>
                    <a:pt x="6162851" y="31093"/>
                  </a:lnTo>
                  <a:cubicBezTo>
                    <a:pt x="5753420" y="33633"/>
                    <a:pt x="5311235" y="26013"/>
                    <a:pt x="4890886" y="42523"/>
                  </a:cubicBezTo>
                  <a:cubicBezTo>
                    <a:pt x="4650687" y="46333"/>
                    <a:pt x="4383192" y="14583"/>
                    <a:pt x="4121156" y="29823"/>
                  </a:cubicBezTo>
                  <a:cubicBezTo>
                    <a:pt x="4072025" y="34903"/>
                    <a:pt x="4110238" y="42523"/>
                    <a:pt x="4072025" y="45063"/>
                  </a:cubicBezTo>
                  <a:cubicBezTo>
                    <a:pt x="4006516" y="43793"/>
                    <a:pt x="4072025" y="33633"/>
                    <a:pt x="4044729" y="29823"/>
                  </a:cubicBezTo>
                  <a:cubicBezTo>
                    <a:pt x="3913712" y="43793"/>
                    <a:pt x="3744480" y="27283"/>
                    <a:pt x="3580708" y="27283"/>
                  </a:cubicBezTo>
                  <a:cubicBezTo>
                    <a:pt x="3558872" y="32363"/>
                    <a:pt x="3515199" y="34903"/>
                    <a:pt x="3531577" y="42523"/>
                  </a:cubicBezTo>
                  <a:cubicBezTo>
                    <a:pt x="3351427" y="18393"/>
                    <a:pt x="3105769" y="51413"/>
                    <a:pt x="2920160" y="32363"/>
                  </a:cubicBezTo>
                  <a:cubicBezTo>
                    <a:pt x="2985669" y="62843"/>
                    <a:pt x="2810978" y="48873"/>
                    <a:pt x="2745469" y="56493"/>
                  </a:cubicBezTo>
                  <a:cubicBezTo>
                    <a:pt x="2707256" y="55223"/>
                    <a:pt x="2707256" y="47603"/>
                    <a:pt x="2718174" y="41253"/>
                  </a:cubicBezTo>
                  <a:cubicBezTo>
                    <a:pt x="2581697" y="45063"/>
                    <a:pt x="2510729" y="46333"/>
                    <a:pt x="2341498" y="37443"/>
                  </a:cubicBezTo>
                  <a:cubicBezTo>
                    <a:pt x="2265071" y="41253"/>
                    <a:pt x="2243234" y="57763"/>
                    <a:pt x="2150430" y="52683"/>
                  </a:cubicBezTo>
                  <a:cubicBezTo>
                    <a:pt x="2095840" y="31093"/>
                    <a:pt x="1959363" y="51413"/>
                    <a:pt x="1872017" y="43793"/>
                  </a:cubicBezTo>
                  <a:cubicBezTo>
                    <a:pt x="1893854" y="61573"/>
                    <a:pt x="1779213" y="76813"/>
                    <a:pt x="1691868" y="69193"/>
                  </a:cubicBezTo>
                  <a:lnTo>
                    <a:pt x="1719163" y="43793"/>
                  </a:lnTo>
                  <a:cubicBezTo>
                    <a:pt x="1686409" y="45063"/>
                    <a:pt x="1653654"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817" y="224133"/>
                    <a:pt x="1713704" y="225403"/>
                    <a:pt x="1839262" y="236833"/>
                  </a:cubicBezTo>
                  <a:cubicBezTo>
                    <a:pt x="1784672" y="231753"/>
                    <a:pt x="1839262" y="220323"/>
                    <a:pt x="1866558" y="219053"/>
                  </a:cubicBezTo>
                  <a:lnTo>
                    <a:pt x="1926607" y="236833"/>
                  </a:lnTo>
                  <a:cubicBezTo>
                    <a:pt x="1997575" y="246993"/>
                    <a:pt x="2095839" y="230483"/>
                    <a:pt x="2161348" y="220323"/>
                  </a:cubicBezTo>
                  <a:cubicBezTo>
                    <a:pt x="2172266" y="224133"/>
                    <a:pt x="2177725" y="229213"/>
                    <a:pt x="2177725" y="233023"/>
                  </a:cubicBezTo>
                  <a:cubicBezTo>
                    <a:pt x="2243234" y="244453"/>
                    <a:pt x="2243234" y="222863"/>
                    <a:pt x="2270529" y="219053"/>
                  </a:cubicBezTo>
                  <a:lnTo>
                    <a:pt x="2314202" y="231753"/>
                  </a:lnTo>
                  <a:lnTo>
                    <a:pt x="2325120" y="219053"/>
                  </a:lnTo>
                  <a:cubicBezTo>
                    <a:pt x="2390629" y="211433"/>
                    <a:pt x="2477974" y="215243"/>
                    <a:pt x="2467056" y="235563"/>
                  </a:cubicBezTo>
                  <a:cubicBezTo>
                    <a:pt x="2494351" y="231753"/>
                    <a:pt x="2516187" y="227943"/>
                    <a:pt x="2483433" y="221593"/>
                  </a:cubicBezTo>
                  <a:cubicBezTo>
                    <a:pt x="2548942" y="233023"/>
                    <a:pt x="2723632" y="233023"/>
                    <a:pt x="2838273" y="226673"/>
                  </a:cubicBezTo>
                  <a:cubicBezTo>
                    <a:pt x="2783682" y="221593"/>
                    <a:pt x="2789141" y="215243"/>
                    <a:pt x="2783682" y="202543"/>
                  </a:cubicBezTo>
                  <a:cubicBezTo>
                    <a:pt x="2843732" y="180953"/>
                    <a:pt x="2849191" y="206353"/>
                    <a:pt x="2898323" y="193653"/>
                  </a:cubicBezTo>
                  <a:cubicBezTo>
                    <a:pt x="2898323" y="201273"/>
                    <a:pt x="2952913" y="210163"/>
                    <a:pt x="2898323" y="215243"/>
                  </a:cubicBezTo>
                  <a:cubicBezTo>
                    <a:pt x="3051177" y="243183"/>
                    <a:pt x="3269540" y="220323"/>
                    <a:pt x="3466066" y="226673"/>
                  </a:cubicBezTo>
                  <a:cubicBezTo>
                    <a:pt x="3504281" y="222863"/>
                    <a:pt x="3493361" y="220323"/>
                    <a:pt x="3509739" y="213973"/>
                  </a:cubicBezTo>
                  <a:cubicBezTo>
                    <a:pt x="3635298" y="235563"/>
                    <a:pt x="3782693" y="212703"/>
                    <a:pt x="3913711" y="222863"/>
                  </a:cubicBezTo>
                  <a:cubicBezTo>
                    <a:pt x="3886416" y="213973"/>
                    <a:pt x="3924629" y="188573"/>
                    <a:pt x="4001056" y="187303"/>
                  </a:cubicBezTo>
                  <a:cubicBezTo>
                    <a:pt x="4082942" y="169523"/>
                    <a:pt x="4033811" y="212703"/>
                    <a:pt x="4104779" y="222863"/>
                  </a:cubicBezTo>
                  <a:cubicBezTo>
                    <a:pt x="4142992" y="213973"/>
                    <a:pt x="4208501" y="212703"/>
                    <a:pt x="4235796" y="213973"/>
                  </a:cubicBezTo>
                  <a:lnTo>
                    <a:pt x="4235796" y="216513"/>
                  </a:lnTo>
                  <a:cubicBezTo>
                    <a:pt x="4279469" y="206353"/>
                    <a:pt x="4350437" y="201273"/>
                    <a:pt x="4405028" y="210163"/>
                  </a:cubicBezTo>
                  <a:lnTo>
                    <a:pt x="4394109" y="211433"/>
                  </a:lnTo>
                  <a:cubicBezTo>
                    <a:pt x="4437782" y="212703"/>
                    <a:pt x="4486914" y="224133"/>
                    <a:pt x="4530586" y="222863"/>
                  </a:cubicBezTo>
                  <a:cubicBezTo>
                    <a:pt x="4552423" y="206353"/>
                    <a:pt x="4661604" y="216513"/>
                    <a:pt x="4688900" y="201273"/>
                  </a:cubicBezTo>
                  <a:cubicBezTo>
                    <a:pt x="4694358" y="202543"/>
                    <a:pt x="4688900" y="203813"/>
                    <a:pt x="4699818" y="207623"/>
                  </a:cubicBezTo>
                  <a:lnTo>
                    <a:pt x="4705277" y="193653"/>
                  </a:lnTo>
                  <a:lnTo>
                    <a:pt x="4792622" y="201273"/>
                  </a:lnTo>
                  <a:cubicBezTo>
                    <a:pt x="4770786" y="206353"/>
                    <a:pt x="4770786" y="212703"/>
                    <a:pt x="4743490" y="216513"/>
                  </a:cubicBezTo>
                  <a:cubicBezTo>
                    <a:pt x="4841754" y="226673"/>
                    <a:pt x="4776244" y="203813"/>
                    <a:pt x="4825377" y="196193"/>
                  </a:cubicBezTo>
                  <a:cubicBezTo>
                    <a:pt x="4890885" y="186033"/>
                    <a:pt x="4890885" y="200003"/>
                    <a:pt x="4918181" y="206353"/>
                  </a:cubicBezTo>
                  <a:cubicBezTo>
                    <a:pt x="4890885" y="213973"/>
                    <a:pt x="4869049" y="202543"/>
                    <a:pt x="4852672" y="205083"/>
                  </a:cubicBezTo>
                  <a:cubicBezTo>
                    <a:pt x="4814458" y="216513"/>
                    <a:pt x="4890885" y="210163"/>
                    <a:pt x="4896345" y="217783"/>
                  </a:cubicBezTo>
                  <a:cubicBezTo>
                    <a:pt x="4912721" y="217783"/>
                    <a:pt x="4918181" y="201273"/>
                    <a:pt x="4967312" y="203813"/>
                  </a:cubicBezTo>
                  <a:cubicBezTo>
                    <a:pt x="5010985" y="205083"/>
                    <a:pt x="5109248" y="201273"/>
                    <a:pt x="5098330" y="216513"/>
                  </a:cubicBezTo>
                  <a:cubicBezTo>
                    <a:pt x="5136544" y="208893"/>
                    <a:pt x="5174757" y="210163"/>
                    <a:pt x="5202052" y="202543"/>
                  </a:cubicBezTo>
                  <a:cubicBezTo>
                    <a:pt x="5169298" y="200003"/>
                    <a:pt x="5103789" y="196193"/>
                    <a:pt x="5098330" y="186033"/>
                  </a:cubicBezTo>
                  <a:cubicBezTo>
                    <a:pt x="5131084" y="183493"/>
                    <a:pt x="5191135" y="179683"/>
                    <a:pt x="5202052" y="186033"/>
                  </a:cubicBezTo>
                  <a:lnTo>
                    <a:pt x="5174757" y="189843"/>
                  </a:lnTo>
                  <a:cubicBezTo>
                    <a:pt x="5202052" y="186033"/>
                    <a:pt x="5289398" y="191113"/>
                    <a:pt x="5245725" y="175873"/>
                  </a:cubicBezTo>
                  <a:lnTo>
                    <a:pt x="5311234" y="196193"/>
                  </a:lnTo>
                  <a:cubicBezTo>
                    <a:pt x="5333071" y="184763"/>
                    <a:pt x="5398579" y="184763"/>
                    <a:pt x="5453170" y="182223"/>
                  </a:cubicBezTo>
                  <a:cubicBezTo>
                    <a:pt x="5453170" y="197463"/>
                    <a:pt x="5414957" y="215243"/>
                    <a:pt x="5513220" y="219053"/>
                  </a:cubicBezTo>
                  <a:lnTo>
                    <a:pt x="5600565" y="202543"/>
                  </a:lnTo>
                  <a:cubicBezTo>
                    <a:pt x="5644238" y="201273"/>
                    <a:pt x="5655156" y="205083"/>
                    <a:pt x="5649696" y="213973"/>
                  </a:cubicBezTo>
                  <a:cubicBezTo>
                    <a:pt x="5802551" y="222863"/>
                    <a:pt x="5808010" y="170793"/>
                    <a:pt x="5928110" y="184763"/>
                  </a:cubicBezTo>
                  <a:cubicBezTo>
                    <a:pt x="5878978" y="203813"/>
                    <a:pt x="5917191" y="205083"/>
                    <a:pt x="5971782" y="210163"/>
                  </a:cubicBezTo>
                  <a:cubicBezTo>
                    <a:pt x="5971782" y="207623"/>
                    <a:pt x="5977241" y="201273"/>
                    <a:pt x="5999078" y="200003"/>
                  </a:cubicBezTo>
                  <a:cubicBezTo>
                    <a:pt x="5982700" y="191113"/>
                    <a:pt x="5966323" y="212703"/>
                    <a:pt x="5922650" y="200003"/>
                  </a:cubicBezTo>
                  <a:cubicBezTo>
                    <a:pt x="5911732" y="188573"/>
                    <a:pt x="5971782" y="192383"/>
                    <a:pt x="5999078" y="188573"/>
                  </a:cubicBezTo>
                  <a:cubicBezTo>
                    <a:pt x="6108259" y="229213"/>
                    <a:pt x="6359376" y="198733"/>
                    <a:pt x="6534067" y="217783"/>
                  </a:cubicBezTo>
                  <a:cubicBezTo>
                    <a:pt x="6523148" y="194923"/>
                    <a:pt x="6610494" y="211433"/>
                    <a:pt x="6648707" y="202543"/>
                  </a:cubicBezTo>
                  <a:cubicBezTo>
                    <a:pt x="6637789" y="226673"/>
                    <a:pt x="6746971" y="198733"/>
                    <a:pt x="6796102" y="212703"/>
                  </a:cubicBezTo>
                  <a:lnTo>
                    <a:pt x="6774266" y="193653"/>
                  </a:lnTo>
                  <a:cubicBezTo>
                    <a:pt x="6883448" y="207623"/>
                    <a:pt x="6948956" y="158093"/>
                    <a:pt x="7014465" y="186033"/>
                  </a:cubicBezTo>
                  <a:cubicBezTo>
                    <a:pt x="7074515" y="193653"/>
                    <a:pt x="6992629" y="202543"/>
                    <a:pt x="6970793" y="206353"/>
                  </a:cubicBezTo>
                  <a:cubicBezTo>
                    <a:pt x="7052679" y="231753"/>
                    <a:pt x="7194615" y="186033"/>
                    <a:pt x="7260123" y="213973"/>
                  </a:cubicBezTo>
                  <a:cubicBezTo>
                    <a:pt x="7265583" y="205083"/>
                    <a:pt x="7243747" y="189843"/>
                    <a:pt x="7314715" y="180953"/>
                  </a:cubicBezTo>
                  <a:cubicBezTo>
                    <a:pt x="7374764" y="191113"/>
                    <a:pt x="7489405" y="203813"/>
                    <a:pt x="7478487" y="207623"/>
                  </a:cubicBezTo>
                  <a:cubicBezTo>
                    <a:pt x="7527619" y="202543"/>
                    <a:pt x="7538537" y="196193"/>
                    <a:pt x="7593128" y="203813"/>
                  </a:cubicBezTo>
                  <a:cubicBezTo>
                    <a:pt x="7587668" y="210163"/>
                    <a:pt x="7565832" y="210163"/>
                    <a:pt x="7549455" y="213973"/>
                  </a:cubicBezTo>
                  <a:cubicBezTo>
                    <a:pt x="7631341" y="220323"/>
                    <a:pt x="7702309" y="210163"/>
                    <a:pt x="7773277" y="201273"/>
                  </a:cubicBezTo>
                  <a:cubicBezTo>
                    <a:pt x="7816950" y="219053"/>
                    <a:pt x="7964345" y="210163"/>
                    <a:pt x="8062608" y="220323"/>
                  </a:cubicBezTo>
                  <a:cubicBezTo>
                    <a:pt x="8117199" y="198733"/>
                    <a:pt x="8215462" y="229213"/>
                    <a:pt x="8226381" y="201273"/>
                  </a:cubicBezTo>
                  <a:cubicBezTo>
                    <a:pt x="8226381" y="203813"/>
                    <a:pt x="8237299" y="207623"/>
                    <a:pt x="8242757" y="210163"/>
                  </a:cubicBezTo>
                  <a:cubicBezTo>
                    <a:pt x="8280971" y="202543"/>
                    <a:pt x="8308266" y="183493"/>
                    <a:pt x="8351939" y="182223"/>
                  </a:cubicBezTo>
                  <a:lnTo>
                    <a:pt x="8335562" y="201273"/>
                  </a:lnTo>
                  <a:cubicBezTo>
                    <a:pt x="8324643" y="222863"/>
                    <a:pt x="8444743" y="208893"/>
                    <a:pt x="8472039" y="215243"/>
                  </a:cubicBezTo>
                  <a:cubicBezTo>
                    <a:pt x="8444743" y="202543"/>
                    <a:pt x="8526630" y="216513"/>
                    <a:pt x="8532089" y="203813"/>
                  </a:cubicBezTo>
                  <a:lnTo>
                    <a:pt x="8586680" y="197463"/>
                  </a:lnTo>
                  <a:cubicBezTo>
                    <a:pt x="8674024" y="192383"/>
                    <a:pt x="8597597" y="188573"/>
                    <a:pt x="8701319" y="186033"/>
                  </a:cubicBezTo>
                  <a:cubicBezTo>
                    <a:pt x="8761369" y="184763"/>
                    <a:pt x="8723157" y="207623"/>
                    <a:pt x="8701319" y="205083"/>
                  </a:cubicBezTo>
                  <a:cubicBezTo>
                    <a:pt x="8750452" y="215243"/>
                    <a:pt x="8805043" y="208893"/>
                    <a:pt x="8854174" y="205083"/>
                  </a:cubicBezTo>
                  <a:cubicBezTo>
                    <a:pt x="8832338" y="205083"/>
                    <a:pt x="8826879" y="203813"/>
                    <a:pt x="8848715" y="200003"/>
                  </a:cubicBezTo>
                  <a:cubicBezTo>
                    <a:pt x="8848715" y="202543"/>
                    <a:pt x="8854174" y="203813"/>
                    <a:pt x="8859633" y="205083"/>
                  </a:cubicBezTo>
                  <a:cubicBezTo>
                    <a:pt x="8881469" y="203813"/>
                    <a:pt x="8897846" y="202543"/>
                    <a:pt x="8919682" y="202543"/>
                  </a:cubicBezTo>
                  <a:lnTo>
                    <a:pt x="8919682" y="203813"/>
                  </a:lnTo>
                  <a:cubicBezTo>
                    <a:pt x="8946978" y="202543"/>
                    <a:pt x="8974273" y="201273"/>
                    <a:pt x="8996110" y="200003"/>
                  </a:cubicBezTo>
                  <a:cubicBezTo>
                    <a:pt x="9012487" y="198733"/>
                    <a:pt x="9023406" y="197463"/>
                    <a:pt x="9034323" y="197463"/>
                  </a:cubicBezTo>
                  <a:cubicBezTo>
                    <a:pt x="9067078" y="196193"/>
                    <a:pt x="9077997" y="196193"/>
                    <a:pt x="9045242" y="200003"/>
                  </a:cubicBezTo>
                  <a:cubicBezTo>
                    <a:pt x="9039782" y="198733"/>
                    <a:pt x="9039782" y="197463"/>
                    <a:pt x="9034323" y="197463"/>
                  </a:cubicBezTo>
                  <a:cubicBezTo>
                    <a:pt x="9023406" y="197463"/>
                    <a:pt x="9012487" y="198733"/>
                    <a:pt x="8996110" y="200003"/>
                  </a:cubicBezTo>
                  <a:cubicBezTo>
                    <a:pt x="8974273" y="202543"/>
                    <a:pt x="8952437" y="207623"/>
                    <a:pt x="8936061" y="208893"/>
                  </a:cubicBezTo>
                  <a:cubicBezTo>
                    <a:pt x="8952437" y="208893"/>
                    <a:pt x="8968815" y="210163"/>
                    <a:pt x="8979732" y="212703"/>
                  </a:cubicBezTo>
                  <a:lnTo>
                    <a:pt x="8963356" y="226673"/>
                  </a:lnTo>
                  <a:cubicBezTo>
                    <a:pt x="9001568" y="227943"/>
                    <a:pt x="9099833" y="211433"/>
                    <a:pt x="9099833" y="205083"/>
                  </a:cubicBezTo>
                  <a:cubicBezTo>
                    <a:pt x="9241769" y="217783"/>
                    <a:pt x="9481968" y="207623"/>
                    <a:pt x="9580231" y="198733"/>
                  </a:cubicBezTo>
                  <a:cubicBezTo>
                    <a:pt x="9585690" y="197463"/>
                    <a:pt x="9596609" y="196193"/>
                    <a:pt x="9607526" y="196193"/>
                  </a:cubicBezTo>
                  <a:cubicBezTo>
                    <a:pt x="9602066" y="197463"/>
                    <a:pt x="9591149" y="197463"/>
                    <a:pt x="9580231" y="198733"/>
                  </a:cubicBezTo>
                  <a:cubicBezTo>
                    <a:pt x="9563854" y="202543"/>
                    <a:pt x="9558395" y="206353"/>
                    <a:pt x="9580231" y="201273"/>
                  </a:cubicBezTo>
                  <a:cubicBezTo>
                    <a:pt x="9629362" y="198733"/>
                    <a:pt x="9683953" y="186033"/>
                    <a:pt x="9689412" y="194923"/>
                  </a:cubicBezTo>
                  <a:cubicBezTo>
                    <a:pt x="9738543" y="188573"/>
                    <a:pt x="9733086" y="205083"/>
                    <a:pt x="9809513" y="206353"/>
                  </a:cubicBezTo>
                  <a:cubicBezTo>
                    <a:pt x="9809513" y="208893"/>
                    <a:pt x="9814972" y="198733"/>
                    <a:pt x="9809513" y="194923"/>
                  </a:cubicBezTo>
                  <a:cubicBezTo>
                    <a:pt x="9804053" y="194923"/>
                    <a:pt x="9804053" y="193653"/>
                    <a:pt x="9798593" y="193653"/>
                  </a:cubicBezTo>
                  <a:cubicBezTo>
                    <a:pt x="9804053" y="193653"/>
                    <a:pt x="9809513" y="193653"/>
                    <a:pt x="9809513" y="194923"/>
                  </a:cubicBezTo>
                  <a:cubicBezTo>
                    <a:pt x="9935070" y="213973"/>
                    <a:pt x="10087926" y="180953"/>
                    <a:pt x="10235319" y="193653"/>
                  </a:cubicBezTo>
                  <a:lnTo>
                    <a:pt x="10240779" y="193653"/>
                  </a:lnTo>
                  <a:lnTo>
                    <a:pt x="10235319" y="193653"/>
                  </a:lnTo>
                  <a:cubicBezTo>
                    <a:pt x="10224402" y="194923"/>
                    <a:pt x="10208024" y="202543"/>
                    <a:pt x="10191648" y="207623"/>
                  </a:cubicBezTo>
                  <a:cubicBezTo>
                    <a:pt x="10306289" y="200003"/>
                    <a:pt x="10415470" y="194923"/>
                    <a:pt x="10519192" y="177143"/>
                  </a:cubicBezTo>
                  <a:cubicBezTo>
                    <a:pt x="10508273" y="183493"/>
                    <a:pt x="10513733" y="189843"/>
                    <a:pt x="10486437" y="193653"/>
                  </a:cubicBezTo>
                  <a:cubicBezTo>
                    <a:pt x="10568324" y="193653"/>
                    <a:pt x="10661128" y="189843"/>
                    <a:pt x="10699341" y="175873"/>
                  </a:cubicBezTo>
                  <a:cubicBezTo>
                    <a:pt x="10644750" y="169523"/>
                    <a:pt x="10693882" y="183493"/>
                    <a:pt x="10661128" y="183493"/>
                  </a:cubicBezTo>
                  <a:cubicBezTo>
                    <a:pt x="10601078" y="170793"/>
                    <a:pt x="10704801" y="156823"/>
                    <a:pt x="10759391" y="160633"/>
                  </a:cubicBezTo>
                  <a:lnTo>
                    <a:pt x="10759391" y="163173"/>
                  </a:lnTo>
                  <a:cubicBezTo>
                    <a:pt x="10841278" y="163173"/>
                    <a:pt x="10841278" y="154283"/>
                    <a:pt x="10923163" y="154283"/>
                  </a:cubicBezTo>
                  <a:cubicBezTo>
                    <a:pt x="10972294" y="161903"/>
                    <a:pt x="10879492" y="158093"/>
                    <a:pt x="10901327" y="166983"/>
                  </a:cubicBezTo>
                  <a:cubicBezTo>
                    <a:pt x="10917704" y="189843"/>
                    <a:pt x="11081476" y="182223"/>
                    <a:pt x="11097854" y="184763"/>
                  </a:cubicBezTo>
                  <a:cubicBezTo>
                    <a:pt x="11119691" y="179683"/>
                    <a:pt x="11146986" y="175873"/>
                    <a:pt x="11141527" y="169523"/>
                  </a:cubicBezTo>
                  <a:cubicBezTo>
                    <a:pt x="11201577" y="163173"/>
                    <a:pt x="11168822" y="183493"/>
                    <a:pt x="11212494" y="182223"/>
                  </a:cubicBezTo>
                  <a:lnTo>
                    <a:pt x="11381725" y="139043"/>
                  </a:lnTo>
                  <a:cubicBezTo>
                    <a:pt x="11381725" y="137773"/>
                    <a:pt x="11387185" y="136503"/>
                    <a:pt x="11392644" y="136503"/>
                  </a:cubicBezTo>
                  <a:lnTo>
                    <a:pt x="11381725" y="139043"/>
                  </a:lnTo>
                  <a:cubicBezTo>
                    <a:pt x="11376266" y="145393"/>
                    <a:pt x="11436317" y="158093"/>
                    <a:pt x="11387185" y="166983"/>
                  </a:cubicBezTo>
                  <a:cubicBezTo>
                    <a:pt x="11518202" y="164443"/>
                    <a:pt x="11589172" y="136503"/>
                    <a:pt x="11671057" y="122533"/>
                  </a:cubicBezTo>
                  <a:cubicBezTo>
                    <a:pt x="11709270" y="126343"/>
                    <a:pt x="11834829" y="117453"/>
                    <a:pt x="11878502" y="116183"/>
                  </a:cubicBezTo>
                  <a:cubicBezTo>
                    <a:pt x="11900338" y="128883"/>
                    <a:pt x="11840287" y="114913"/>
                    <a:pt x="11829370" y="125073"/>
                  </a:cubicBezTo>
                  <a:lnTo>
                    <a:pt x="11894878" y="139043"/>
                  </a:lnTo>
                  <a:cubicBezTo>
                    <a:pt x="11807534" y="141583"/>
                    <a:pt x="11905797" y="160633"/>
                    <a:pt x="11856666" y="169523"/>
                  </a:cubicBezTo>
                  <a:cubicBezTo>
                    <a:pt x="11927633" y="161903"/>
                    <a:pt x="12091405" y="170793"/>
                    <a:pt x="12195128" y="174603"/>
                  </a:cubicBezTo>
                  <a:cubicBezTo>
                    <a:pt x="12124160" y="147933"/>
                    <a:pt x="12337064" y="161903"/>
                    <a:pt x="12331605" y="137773"/>
                  </a:cubicBezTo>
                  <a:cubicBezTo>
                    <a:pt x="12451705" y="133963"/>
                    <a:pt x="12391654" y="156823"/>
                    <a:pt x="12440785" y="161903"/>
                  </a:cubicBezTo>
                  <a:cubicBezTo>
                    <a:pt x="12566345" y="153013"/>
                    <a:pt x="12686444" y="159363"/>
                    <a:pt x="12801085" y="156823"/>
                  </a:cubicBezTo>
                  <a:cubicBezTo>
                    <a:pt x="12801085" y="156823"/>
                    <a:pt x="12801085" y="159363"/>
                    <a:pt x="12795626" y="161903"/>
                  </a:cubicBezTo>
                  <a:cubicBezTo>
                    <a:pt x="12899350" y="154283"/>
                    <a:pt x="13074038" y="161903"/>
                    <a:pt x="13177761" y="140313"/>
                  </a:cubicBezTo>
                  <a:cubicBezTo>
                    <a:pt x="13172304" y="145393"/>
                    <a:pt x="13183221" y="149203"/>
                    <a:pt x="13155925" y="153013"/>
                  </a:cubicBezTo>
                  <a:cubicBezTo>
                    <a:pt x="13270566" y="161903"/>
                    <a:pt x="13177761" y="122533"/>
                    <a:pt x="13308781" y="136503"/>
                  </a:cubicBezTo>
                  <a:lnTo>
                    <a:pt x="13276026" y="147933"/>
                  </a:lnTo>
                  <a:cubicBezTo>
                    <a:pt x="13357911" y="136503"/>
                    <a:pt x="13434339" y="158093"/>
                    <a:pt x="13527142" y="140313"/>
                  </a:cubicBezTo>
                  <a:cubicBezTo>
                    <a:pt x="13532601" y="146663"/>
                    <a:pt x="13510765" y="149203"/>
                    <a:pt x="13494388" y="151743"/>
                  </a:cubicBezTo>
                  <a:cubicBezTo>
                    <a:pt x="13581734" y="146663"/>
                    <a:pt x="13674536" y="149203"/>
                    <a:pt x="13745506" y="132693"/>
                  </a:cubicBezTo>
                  <a:cubicBezTo>
                    <a:pt x="13756423" y="140313"/>
                    <a:pt x="13745506" y="146663"/>
                    <a:pt x="13712751" y="151743"/>
                  </a:cubicBezTo>
                  <a:cubicBezTo>
                    <a:pt x="13794638" y="160633"/>
                    <a:pt x="13805555" y="130153"/>
                    <a:pt x="13881983" y="139043"/>
                  </a:cubicBezTo>
                  <a:cubicBezTo>
                    <a:pt x="13903819" y="140313"/>
                    <a:pt x="13947490" y="150473"/>
                    <a:pt x="13931115" y="150473"/>
                  </a:cubicBezTo>
                  <a:cubicBezTo>
                    <a:pt x="13969326" y="140313"/>
                    <a:pt x="14083967" y="140313"/>
                    <a:pt x="14127642" y="136503"/>
                  </a:cubicBezTo>
                  <a:cubicBezTo>
                    <a:pt x="14138559" y="144123"/>
                    <a:pt x="14171314" y="146663"/>
                    <a:pt x="14214986" y="154283"/>
                  </a:cubicBezTo>
                  <a:cubicBezTo>
                    <a:pt x="14586203" y="154283"/>
                    <a:pt x="14968338" y="156823"/>
                    <a:pt x="15339556" y="144123"/>
                  </a:cubicBezTo>
                  <a:cubicBezTo>
                    <a:pt x="15355175" y="142853"/>
                    <a:pt x="15367875" y="140313"/>
                    <a:pt x="15379305" y="137773"/>
                  </a:cubicBezTo>
                  <a:cubicBezTo>
                    <a:pt x="15395814" y="161903"/>
                    <a:pt x="15356445" y="153013"/>
                    <a:pt x="15366605" y="168253"/>
                  </a:cubicBezTo>
                  <a:cubicBezTo>
                    <a:pt x="15365334" y="147933"/>
                    <a:pt x="15383114" y="161903"/>
                    <a:pt x="15412325" y="155553"/>
                  </a:cubicBezTo>
                  <a:lnTo>
                    <a:pt x="15413595" y="158093"/>
                  </a:lnTo>
                  <a:cubicBezTo>
                    <a:pt x="15426295" y="154283"/>
                    <a:pt x="15433914" y="166983"/>
                    <a:pt x="15446614" y="160633"/>
                  </a:cubicBezTo>
                  <a:lnTo>
                    <a:pt x="15446614" y="155553"/>
                  </a:lnTo>
                  <a:cubicBezTo>
                    <a:pt x="15460584" y="142853"/>
                    <a:pt x="15478364" y="182223"/>
                    <a:pt x="15485984" y="155553"/>
                  </a:cubicBezTo>
                  <a:lnTo>
                    <a:pt x="15497414" y="169523"/>
                  </a:lnTo>
                  <a:cubicBezTo>
                    <a:pt x="15511384" y="146663"/>
                    <a:pt x="15520275" y="177143"/>
                    <a:pt x="15538055" y="156823"/>
                  </a:cubicBezTo>
                  <a:lnTo>
                    <a:pt x="15535514" y="160633"/>
                  </a:lnTo>
                  <a:cubicBezTo>
                    <a:pt x="15559645" y="170793"/>
                    <a:pt x="15585045" y="135233"/>
                    <a:pt x="15593934" y="154283"/>
                  </a:cubicBezTo>
                  <a:cubicBezTo>
                    <a:pt x="15614255" y="150473"/>
                    <a:pt x="15637114" y="146663"/>
                    <a:pt x="15640925" y="127613"/>
                  </a:cubicBezTo>
                  <a:cubicBezTo>
                    <a:pt x="15646005" y="133963"/>
                    <a:pt x="15642195" y="145393"/>
                    <a:pt x="15639655" y="151743"/>
                  </a:cubicBezTo>
                  <a:cubicBezTo>
                    <a:pt x="15715855" y="142853"/>
                    <a:pt x="15799675" y="146663"/>
                    <a:pt x="15866984" y="122533"/>
                  </a:cubicBezTo>
                  <a:cubicBezTo>
                    <a:pt x="15870795" y="126343"/>
                    <a:pt x="15865714" y="128883"/>
                    <a:pt x="15864445" y="133963"/>
                  </a:cubicBezTo>
                  <a:cubicBezTo>
                    <a:pt x="15906355" y="112373"/>
                    <a:pt x="15950805" y="156823"/>
                    <a:pt x="15981284" y="116183"/>
                  </a:cubicBezTo>
                  <a:lnTo>
                    <a:pt x="15992714" y="99673"/>
                  </a:lnTo>
                  <a:cubicBezTo>
                    <a:pt x="16002875" y="106023"/>
                    <a:pt x="16001605" y="118723"/>
                    <a:pt x="16009225" y="123803"/>
                  </a:cubicBezTo>
                  <a:cubicBezTo>
                    <a:pt x="16016845" y="112373"/>
                    <a:pt x="16047325" y="121263"/>
                    <a:pt x="16052405" y="106023"/>
                  </a:cubicBezTo>
                  <a:cubicBezTo>
                    <a:pt x="16057484" y="112373"/>
                    <a:pt x="16051134" y="114913"/>
                    <a:pt x="16051134" y="119993"/>
                  </a:cubicBezTo>
                  <a:cubicBezTo>
                    <a:pt x="16070184" y="123803"/>
                    <a:pt x="16093045" y="98403"/>
                    <a:pt x="16110825" y="103483"/>
                  </a:cubicBezTo>
                  <a:lnTo>
                    <a:pt x="16104475" y="111103"/>
                  </a:lnTo>
                  <a:cubicBezTo>
                    <a:pt x="16200995" y="140313"/>
                    <a:pt x="16324184" y="163173"/>
                    <a:pt x="16404195" y="125073"/>
                  </a:cubicBezTo>
                  <a:cubicBezTo>
                    <a:pt x="16425784" y="118723"/>
                    <a:pt x="16414355" y="146663"/>
                    <a:pt x="16423245" y="145393"/>
                  </a:cubicBezTo>
                  <a:cubicBezTo>
                    <a:pt x="16504525" y="114913"/>
                    <a:pt x="16602314" y="163173"/>
                    <a:pt x="16677245" y="114913"/>
                  </a:cubicBezTo>
                  <a:cubicBezTo>
                    <a:pt x="16735664" y="102213"/>
                    <a:pt x="16753445" y="48873"/>
                    <a:pt x="16753445" y="48873"/>
                  </a:cubicBezTo>
                  <a:cubicBezTo>
                    <a:pt x="16615014" y="70463"/>
                    <a:pt x="16490555" y="47603"/>
                    <a:pt x="16350855" y="19663"/>
                  </a:cubicBezTo>
                  <a:close/>
                </a:path>
              </a:pathLst>
            </a:custGeom>
            <a:solidFill>
              <a:srgbClr val="866042"/>
            </a:solidFill>
          </p:spPr>
        </p:sp>
      </p:grpSp>
      <p:grpSp>
        <p:nvGrpSpPr>
          <p:cNvPr id="5" name="Group 5"/>
          <p:cNvGrpSpPr/>
          <p:nvPr/>
        </p:nvGrpSpPr>
        <p:grpSpPr>
          <a:xfrm rot="-5400000">
            <a:off x="9976769" y="6291382"/>
            <a:ext cx="5491783" cy="115654"/>
            <a:chOff x="0" y="0"/>
            <a:chExt cx="16885524" cy="355600"/>
          </a:xfrm>
        </p:grpSpPr>
        <p:sp>
          <p:nvSpPr>
            <p:cNvPr id="6" name="Freeform 6"/>
            <p:cNvSpPr/>
            <p:nvPr/>
          </p:nvSpPr>
          <p:spPr>
            <a:xfrm>
              <a:off x="92710" y="34947"/>
              <a:ext cx="16753445" cy="277644"/>
            </a:xfrm>
            <a:custGeom>
              <a:avLst/>
              <a:gdLst/>
              <a:ahLst/>
              <a:cxnLst/>
              <a:rect l="l" t="t" r="r" b="b"/>
              <a:pathLst>
                <a:path w="16753445" h="277644">
                  <a:moveTo>
                    <a:pt x="16350855" y="19663"/>
                  </a:moveTo>
                  <a:cubicBezTo>
                    <a:pt x="16303864" y="23473"/>
                    <a:pt x="16242905" y="32363"/>
                    <a:pt x="16199725" y="23473"/>
                  </a:cubicBezTo>
                  <a:cubicBezTo>
                    <a:pt x="16018114" y="28553"/>
                    <a:pt x="15836505" y="-13357"/>
                    <a:pt x="15651084" y="4423"/>
                  </a:cubicBezTo>
                  <a:cubicBezTo>
                    <a:pt x="15661245" y="10773"/>
                    <a:pt x="15651084" y="20933"/>
                    <a:pt x="15640925" y="24743"/>
                  </a:cubicBezTo>
                  <a:lnTo>
                    <a:pt x="15638384" y="18393"/>
                  </a:lnTo>
                  <a:lnTo>
                    <a:pt x="15624414" y="31093"/>
                  </a:lnTo>
                  <a:cubicBezTo>
                    <a:pt x="15610445" y="32363"/>
                    <a:pt x="15616795" y="15853"/>
                    <a:pt x="15628225" y="13313"/>
                  </a:cubicBezTo>
                  <a:cubicBezTo>
                    <a:pt x="15554564" y="13313"/>
                    <a:pt x="15488525" y="19663"/>
                    <a:pt x="15416134" y="15853"/>
                  </a:cubicBezTo>
                  <a:cubicBezTo>
                    <a:pt x="15411055" y="36173"/>
                    <a:pt x="15379305" y="17123"/>
                    <a:pt x="15376764" y="37443"/>
                  </a:cubicBezTo>
                  <a:cubicBezTo>
                    <a:pt x="15372955" y="33633"/>
                    <a:pt x="15376764" y="32363"/>
                    <a:pt x="15378034" y="28553"/>
                  </a:cubicBezTo>
                  <a:cubicBezTo>
                    <a:pt x="15364064" y="31093"/>
                    <a:pt x="15353905" y="33633"/>
                    <a:pt x="15345014" y="34903"/>
                  </a:cubicBezTo>
                  <a:cubicBezTo>
                    <a:pt x="15252211" y="37443"/>
                    <a:pt x="15203080" y="32363"/>
                    <a:pt x="15061143" y="14583"/>
                  </a:cubicBezTo>
                  <a:cubicBezTo>
                    <a:pt x="14225904" y="-1927"/>
                    <a:pt x="13423422" y="12043"/>
                    <a:pt x="12604560" y="5693"/>
                  </a:cubicBezTo>
                  <a:cubicBezTo>
                    <a:pt x="11774780" y="9503"/>
                    <a:pt x="10955918" y="27283"/>
                    <a:pt x="10104302" y="32363"/>
                  </a:cubicBezTo>
                  <a:cubicBezTo>
                    <a:pt x="9973285" y="64113"/>
                    <a:pt x="9793136" y="48873"/>
                    <a:pt x="9640280" y="76813"/>
                  </a:cubicBezTo>
                  <a:lnTo>
                    <a:pt x="9651200" y="66653"/>
                  </a:lnTo>
                  <a:cubicBezTo>
                    <a:pt x="9520182" y="80623"/>
                    <a:pt x="9487427" y="64113"/>
                    <a:pt x="9318195" y="52683"/>
                  </a:cubicBezTo>
                  <a:cubicBezTo>
                    <a:pt x="9318195" y="64113"/>
                    <a:pt x="9252688" y="55223"/>
                    <a:pt x="9279983" y="74273"/>
                  </a:cubicBezTo>
                  <a:cubicBezTo>
                    <a:pt x="9219933" y="89513"/>
                    <a:pt x="9176259" y="47603"/>
                    <a:pt x="9094373" y="56493"/>
                  </a:cubicBezTo>
                  <a:cubicBezTo>
                    <a:pt x="9088916" y="50143"/>
                    <a:pt x="9094373" y="67923"/>
                    <a:pt x="9077997" y="61573"/>
                  </a:cubicBezTo>
                  <a:cubicBezTo>
                    <a:pt x="8865093" y="84433"/>
                    <a:pt x="9121669" y="51413"/>
                    <a:pt x="8843257" y="33633"/>
                  </a:cubicBezTo>
                  <a:cubicBezTo>
                    <a:pt x="8461122" y="39983"/>
                    <a:pt x="8073527" y="59033"/>
                    <a:pt x="7707768" y="47603"/>
                  </a:cubicBezTo>
                  <a:cubicBezTo>
                    <a:pt x="7729606" y="46333"/>
                    <a:pt x="7740523" y="61573"/>
                    <a:pt x="7702310" y="61573"/>
                  </a:cubicBezTo>
                  <a:cubicBezTo>
                    <a:pt x="7664096" y="31093"/>
                    <a:pt x="7576751" y="69193"/>
                    <a:pt x="7511242" y="57763"/>
                  </a:cubicBezTo>
                  <a:cubicBezTo>
                    <a:pt x="7516701" y="51413"/>
                    <a:pt x="7549455" y="50143"/>
                    <a:pt x="7565833" y="46333"/>
                  </a:cubicBezTo>
                  <a:cubicBezTo>
                    <a:pt x="7402060" y="33633"/>
                    <a:pt x="7260124" y="52683"/>
                    <a:pt x="7107271" y="39983"/>
                  </a:cubicBezTo>
                  <a:cubicBezTo>
                    <a:pt x="6959875" y="52683"/>
                    <a:pt x="6779726" y="26013"/>
                    <a:pt x="6681463" y="41253"/>
                  </a:cubicBezTo>
                  <a:cubicBezTo>
                    <a:pt x="6703299" y="29823"/>
                    <a:pt x="6615953" y="32363"/>
                    <a:pt x="6583200" y="26013"/>
                  </a:cubicBezTo>
                  <a:cubicBezTo>
                    <a:pt x="6474018" y="61573"/>
                    <a:pt x="6288409" y="13313"/>
                    <a:pt x="6157391" y="37443"/>
                  </a:cubicBezTo>
                  <a:lnTo>
                    <a:pt x="6162851" y="31093"/>
                  </a:lnTo>
                  <a:cubicBezTo>
                    <a:pt x="5753420" y="33633"/>
                    <a:pt x="5311235" y="26013"/>
                    <a:pt x="4890886" y="42523"/>
                  </a:cubicBezTo>
                  <a:cubicBezTo>
                    <a:pt x="4650687" y="46333"/>
                    <a:pt x="4383192" y="14583"/>
                    <a:pt x="4121156" y="29823"/>
                  </a:cubicBezTo>
                  <a:cubicBezTo>
                    <a:pt x="4072025" y="34903"/>
                    <a:pt x="4110238" y="42523"/>
                    <a:pt x="4072025" y="45063"/>
                  </a:cubicBezTo>
                  <a:cubicBezTo>
                    <a:pt x="4006516" y="43793"/>
                    <a:pt x="4072025" y="33633"/>
                    <a:pt x="4044729" y="29823"/>
                  </a:cubicBezTo>
                  <a:cubicBezTo>
                    <a:pt x="3913712" y="43793"/>
                    <a:pt x="3744480" y="27283"/>
                    <a:pt x="3580708" y="27283"/>
                  </a:cubicBezTo>
                  <a:cubicBezTo>
                    <a:pt x="3558872" y="32363"/>
                    <a:pt x="3515199" y="34903"/>
                    <a:pt x="3531577" y="42523"/>
                  </a:cubicBezTo>
                  <a:cubicBezTo>
                    <a:pt x="3351427" y="18393"/>
                    <a:pt x="3105769" y="51413"/>
                    <a:pt x="2920160" y="32363"/>
                  </a:cubicBezTo>
                  <a:cubicBezTo>
                    <a:pt x="2985669" y="62843"/>
                    <a:pt x="2810978" y="48873"/>
                    <a:pt x="2745469" y="56493"/>
                  </a:cubicBezTo>
                  <a:cubicBezTo>
                    <a:pt x="2707256" y="55223"/>
                    <a:pt x="2707256" y="47603"/>
                    <a:pt x="2718174" y="41253"/>
                  </a:cubicBezTo>
                  <a:cubicBezTo>
                    <a:pt x="2581697" y="45063"/>
                    <a:pt x="2510729" y="46333"/>
                    <a:pt x="2341498" y="37443"/>
                  </a:cubicBezTo>
                  <a:cubicBezTo>
                    <a:pt x="2265071" y="41253"/>
                    <a:pt x="2243234" y="57763"/>
                    <a:pt x="2150430" y="52683"/>
                  </a:cubicBezTo>
                  <a:cubicBezTo>
                    <a:pt x="2095840" y="31093"/>
                    <a:pt x="1959363" y="51413"/>
                    <a:pt x="1872017" y="43793"/>
                  </a:cubicBezTo>
                  <a:cubicBezTo>
                    <a:pt x="1893854" y="61573"/>
                    <a:pt x="1779213" y="76813"/>
                    <a:pt x="1691868" y="69193"/>
                  </a:cubicBezTo>
                  <a:lnTo>
                    <a:pt x="1719163" y="43793"/>
                  </a:lnTo>
                  <a:cubicBezTo>
                    <a:pt x="1686409" y="45063"/>
                    <a:pt x="1653654"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31817" y="224133"/>
                    <a:pt x="1713704" y="225403"/>
                    <a:pt x="1839262" y="236833"/>
                  </a:cubicBezTo>
                  <a:cubicBezTo>
                    <a:pt x="1784672" y="231753"/>
                    <a:pt x="1839262" y="220323"/>
                    <a:pt x="1866558" y="219053"/>
                  </a:cubicBezTo>
                  <a:lnTo>
                    <a:pt x="1926607" y="236833"/>
                  </a:lnTo>
                  <a:cubicBezTo>
                    <a:pt x="1997575" y="246993"/>
                    <a:pt x="2095839" y="230483"/>
                    <a:pt x="2161348" y="220323"/>
                  </a:cubicBezTo>
                  <a:cubicBezTo>
                    <a:pt x="2172266" y="224133"/>
                    <a:pt x="2177725" y="229213"/>
                    <a:pt x="2177725" y="233023"/>
                  </a:cubicBezTo>
                  <a:cubicBezTo>
                    <a:pt x="2243234" y="244453"/>
                    <a:pt x="2243234" y="222863"/>
                    <a:pt x="2270529" y="219053"/>
                  </a:cubicBezTo>
                  <a:lnTo>
                    <a:pt x="2314202" y="231753"/>
                  </a:lnTo>
                  <a:lnTo>
                    <a:pt x="2325120" y="219053"/>
                  </a:lnTo>
                  <a:cubicBezTo>
                    <a:pt x="2390629" y="211433"/>
                    <a:pt x="2477974" y="215243"/>
                    <a:pt x="2467056" y="235563"/>
                  </a:cubicBezTo>
                  <a:cubicBezTo>
                    <a:pt x="2494351" y="231753"/>
                    <a:pt x="2516187" y="227943"/>
                    <a:pt x="2483433" y="221593"/>
                  </a:cubicBezTo>
                  <a:cubicBezTo>
                    <a:pt x="2548942" y="233023"/>
                    <a:pt x="2723632" y="233023"/>
                    <a:pt x="2838273" y="226673"/>
                  </a:cubicBezTo>
                  <a:cubicBezTo>
                    <a:pt x="2783682" y="221593"/>
                    <a:pt x="2789141" y="215243"/>
                    <a:pt x="2783682" y="202543"/>
                  </a:cubicBezTo>
                  <a:cubicBezTo>
                    <a:pt x="2843732" y="180953"/>
                    <a:pt x="2849191" y="206353"/>
                    <a:pt x="2898323" y="193653"/>
                  </a:cubicBezTo>
                  <a:cubicBezTo>
                    <a:pt x="2898323" y="201273"/>
                    <a:pt x="2952913" y="210163"/>
                    <a:pt x="2898323" y="215243"/>
                  </a:cubicBezTo>
                  <a:cubicBezTo>
                    <a:pt x="3051177" y="243183"/>
                    <a:pt x="3269540" y="220323"/>
                    <a:pt x="3466066" y="226673"/>
                  </a:cubicBezTo>
                  <a:cubicBezTo>
                    <a:pt x="3504281" y="222863"/>
                    <a:pt x="3493361" y="220323"/>
                    <a:pt x="3509739" y="213973"/>
                  </a:cubicBezTo>
                  <a:cubicBezTo>
                    <a:pt x="3635298" y="235563"/>
                    <a:pt x="3782693" y="212703"/>
                    <a:pt x="3913711" y="222863"/>
                  </a:cubicBezTo>
                  <a:cubicBezTo>
                    <a:pt x="3886416" y="213973"/>
                    <a:pt x="3924629" y="188573"/>
                    <a:pt x="4001056" y="187303"/>
                  </a:cubicBezTo>
                  <a:cubicBezTo>
                    <a:pt x="4082942" y="169523"/>
                    <a:pt x="4033811" y="212703"/>
                    <a:pt x="4104779" y="222863"/>
                  </a:cubicBezTo>
                  <a:cubicBezTo>
                    <a:pt x="4142992" y="213973"/>
                    <a:pt x="4208501" y="212703"/>
                    <a:pt x="4235796" y="213973"/>
                  </a:cubicBezTo>
                  <a:lnTo>
                    <a:pt x="4235796" y="216513"/>
                  </a:lnTo>
                  <a:cubicBezTo>
                    <a:pt x="4279469" y="206353"/>
                    <a:pt x="4350437" y="201273"/>
                    <a:pt x="4405028" y="210163"/>
                  </a:cubicBezTo>
                  <a:lnTo>
                    <a:pt x="4394109" y="211433"/>
                  </a:lnTo>
                  <a:cubicBezTo>
                    <a:pt x="4437782" y="212703"/>
                    <a:pt x="4486914" y="224133"/>
                    <a:pt x="4530586" y="222863"/>
                  </a:cubicBezTo>
                  <a:cubicBezTo>
                    <a:pt x="4552423" y="206353"/>
                    <a:pt x="4661604" y="216513"/>
                    <a:pt x="4688900" y="201273"/>
                  </a:cubicBezTo>
                  <a:cubicBezTo>
                    <a:pt x="4694358" y="202543"/>
                    <a:pt x="4688900" y="203813"/>
                    <a:pt x="4699818" y="207623"/>
                  </a:cubicBezTo>
                  <a:lnTo>
                    <a:pt x="4705277" y="193653"/>
                  </a:lnTo>
                  <a:lnTo>
                    <a:pt x="4792622" y="201273"/>
                  </a:lnTo>
                  <a:cubicBezTo>
                    <a:pt x="4770786" y="206353"/>
                    <a:pt x="4770786" y="212703"/>
                    <a:pt x="4743490" y="216513"/>
                  </a:cubicBezTo>
                  <a:cubicBezTo>
                    <a:pt x="4841754" y="226673"/>
                    <a:pt x="4776244" y="203813"/>
                    <a:pt x="4825377" y="196193"/>
                  </a:cubicBezTo>
                  <a:cubicBezTo>
                    <a:pt x="4890885" y="186033"/>
                    <a:pt x="4890885" y="200003"/>
                    <a:pt x="4918181" y="206353"/>
                  </a:cubicBezTo>
                  <a:cubicBezTo>
                    <a:pt x="4890885" y="213973"/>
                    <a:pt x="4869049" y="202543"/>
                    <a:pt x="4852672" y="205083"/>
                  </a:cubicBezTo>
                  <a:cubicBezTo>
                    <a:pt x="4814458" y="216513"/>
                    <a:pt x="4890885" y="210163"/>
                    <a:pt x="4896345" y="217783"/>
                  </a:cubicBezTo>
                  <a:cubicBezTo>
                    <a:pt x="4912721" y="217783"/>
                    <a:pt x="4918181" y="201273"/>
                    <a:pt x="4967312" y="203813"/>
                  </a:cubicBezTo>
                  <a:cubicBezTo>
                    <a:pt x="5010985" y="205083"/>
                    <a:pt x="5109248" y="201273"/>
                    <a:pt x="5098330" y="216513"/>
                  </a:cubicBezTo>
                  <a:cubicBezTo>
                    <a:pt x="5136544" y="208893"/>
                    <a:pt x="5174757" y="210163"/>
                    <a:pt x="5202052" y="202543"/>
                  </a:cubicBezTo>
                  <a:cubicBezTo>
                    <a:pt x="5169298" y="200003"/>
                    <a:pt x="5103789" y="196193"/>
                    <a:pt x="5098330" y="186033"/>
                  </a:cubicBezTo>
                  <a:cubicBezTo>
                    <a:pt x="5131084" y="183493"/>
                    <a:pt x="5191135" y="179683"/>
                    <a:pt x="5202052" y="186033"/>
                  </a:cubicBezTo>
                  <a:lnTo>
                    <a:pt x="5174757" y="189843"/>
                  </a:lnTo>
                  <a:cubicBezTo>
                    <a:pt x="5202052" y="186033"/>
                    <a:pt x="5289398" y="191113"/>
                    <a:pt x="5245725" y="175873"/>
                  </a:cubicBezTo>
                  <a:lnTo>
                    <a:pt x="5311234" y="196193"/>
                  </a:lnTo>
                  <a:cubicBezTo>
                    <a:pt x="5333071" y="184763"/>
                    <a:pt x="5398579" y="184763"/>
                    <a:pt x="5453170" y="182223"/>
                  </a:cubicBezTo>
                  <a:cubicBezTo>
                    <a:pt x="5453170" y="197463"/>
                    <a:pt x="5414957" y="215243"/>
                    <a:pt x="5513220" y="219053"/>
                  </a:cubicBezTo>
                  <a:lnTo>
                    <a:pt x="5600565" y="202543"/>
                  </a:lnTo>
                  <a:cubicBezTo>
                    <a:pt x="5644238" y="201273"/>
                    <a:pt x="5655156" y="205083"/>
                    <a:pt x="5649696" y="213973"/>
                  </a:cubicBezTo>
                  <a:cubicBezTo>
                    <a:pt x="5802551" y="222863"/>
                    <a:pt x="5808010" y="170793"/>
                    <a:pt x="5928110" y="184763"/>
                  </a:cubicBezTo>
                  <a:cubicBezTo>
                    <a:pt x="5878978" y="203813"/>
                    <a:pt x="5917191" y="205083"/>
                    <a:pt x="5971782" y="210163"/>
                  </a:cubicBezTo>
                  <a:cubicBezTo>
                    <a:pt x="5971782" y="207623"/>
                    <a:pt x="5977241" y="201273"/>
                    <a:pt x="5999078" y="200003"/>
                  </a:cubicBezTo>
                  <a:cubicBezTo>
                    <a:pt x="5982700" y="191113"/>
                    <a:pt x="5966323" y="212703"/>
                    <a:pt x="5922650" y="200003"/>
                  </a:cubicBezTo>
                  <a:cubicBezTo>
                    <a:pt x="5911732" y="188573"/>
                    <a:pt x="5971782" y="192383"/>
                    <a:pt x="5999078" y="188573"/>
                  </a:cubicBezTo>
                  <a:cubicBezTo>
                    <a:pt x="6108259" y="229213"/>
                    <a:pt x="6359376" y="198733"/>
                    <a:pt x="6534067" y="217783"/>
                  </a:cubicBezTo>
                  <a:cubicBezTo>
                    <a:pt x="6523148" y="194923"/>
                    <a:pt x="6610494" y="211433"/>
                    <a:pt x="6648707" y="202543"/>
                  </a:cubicBezTo>
                  <a:cubicBezTo>
                    <a:pt x="6637789" y="226673"/>
                    <a:pt x="6746971" y="198733"/>
                    <a:pt x="6796102" y="212703"/>
                  </a:cubicBezTo>
                  <a:lnTo>
                    <a:pt x="6774266" y="193653"/>
                  </a:lnTo>
                  <a:cubicBezTo>
                    <a:pt x="6883448" y="207623"/>
                    <a:pt x="6948956" y="158093"/>
                    <a:pt x="7014465" y="186033"/>
                  </a:cubicBezTo>
                  <a:cubicBezTo>
                    <a:pt x="7074515" y="193653"/>
                    <a:pt x="6992629" y="202543"/>
                    <a:pt x="6970793" y="206353"/>
                  </a:cubicBezTo>
                  <a:cubicBezTo>
                    <a:pt x="7052679" y="231753"/>
                    <a:pt x="7194615" y="186033"/>
                    <a:pt x="7260123" y="213973"/>
                  </a:cubicBezTo>
                  <a:cubicBezTo>
                    <a:pt x="7265583" y="205083"/>
                    <a:pt x="7243747" y="189843"/>
                    <a:pt x="7314715" y="180953"/>
                  </a:cubicBezTo>
                  <a:cubicBezTo>
                    <a:pt x="7374764" y="191113"/>
                    <a:pt x="7489405" y="203813"/>
                    <a:pt x="7478487" y="207623"/>
                  </a:cubicBezTo>
                  <a:cubicBezTo>
                    <a:pt x="7527619" y="202543"/>
                    <a:pt x="7538537" y="196193"/>
                    <a:pt x="7593128" y="203813"/>
                  </a:cubicBezTo>
                  <a:cubicBezTo>
                    <a:pt x="7587668" y="210163"/>
                    <a:pt x="7565832" y="210163"/>
                    <a:pt x="7549455" y="213973"/>
                  </a:cubicBezTo>
                  <a:cubicBezTo>
                    <a:pt x="7631341" y="220323"/>
                    <a:pt x="7702309" y="210163"/>
                    <a:pt x="7773277" y="201273"/>
                  </a:cubicBezTo>
                  <a:cubicBezTo>
                    <a:pt x="7816950" y="219053"/>
                    <a:pt x="7964345" y="210163"/>
                    <a:pt x="8062608" y="220323"/>
                  </a:cubicBezTo>
                  <a:cubicBezTo>
                    <a:pt x="8117199" y="198733"/>
                    <a:pt x="8215462" y="229213"/>
                    <a:pt x="8226381" y="201273"/>
                  </a:cubicBezTo>
                  <a:cubicBezTo>
                    <a:pt x="8226381" y="203813"/>
                    <a:pt x="8237299" y="207623"/>
                    <a:pt x="8242757" y="210163"/>
                  </a:cubicBezTo>
                  <a:cubicBezTo>
                    <a:pt x="8280971" y="202543"/>
                    <a:pt x="8308266" y="183493"/>
                    <a:pt x="8351939" y="182223"/>
                  </a:cubicBezTo>
                  <a:lnTo>
                    <a:pt x="8335562" y="201273"/>
                  </a:lnTo>
                  <a:cubicBezTo>
                    <a:pt x="8324643" y="222863"/>
                    <a:pt x="8444743" y="208893"/>
                    <a:pt x="8472039" y="215243"/>
                  </a:cubicBezTo>
                  <a:cubicBezTo>
                    <a:pt x="8444743" y="202543"/>
                    <a:pt x="8526630" y="216513"/>
                    <a:pt x="8532089" y="203813"/>
                  </a:cubicBezTo>
                  <a:lnTo>
                    <a:pt x="8586680" y="197463"/>
                  </a:lnTo>
                  <a:cubicBezTo>
                    <a:pt x="8674024" y="192383"/>
                    <a:pt x="8597597" y="188573"/>
                    <a:pt x="8701319" y="186033"/>
                  </a:cubicBezTo>
                  <a:cubicBezTo>
                    <a:pt x="8761369" y="184763"/>
                    <a:pt x="8723157" y="207623"/>
                    <a:pt x="8701319" y="205083"/>
                  </a:cubicBezTo>
                  <a:cubicBezTo>
                    <a:pt x="8750452" y="215243"/>
                    <a:pt x="8805043" y="208893"/>
                    <a:pt x="8854174" y="205083"/>
                  </a:cubicBezTo>
                  <a:cubicBezTo>
                    <a:pt x="8832338" y="205083"/>
                    <a:pt x="8826879" y="203813"/>
                    <a:pt x="8848715" y="200003"/>
                  </a:cubicBezTo>
                  <a:cubicBezTo>
                    <a:pt x="8848715" y="202543"/>
                    <a:pt x="8854174" y="203813"/>
                    <a:pt x="8859633" y="205083"/>
                  </a:cubicBezTo>
                  <a:cubicBezTo>
                    <a:pt x="8881469" y="203813"/>
                    <a:pt x="8897846" y="202543"/>
                    <a:pt x="8919682" y="202543"/>
                  </a:cubicBezTo>
                  <a:lnTo>
                    <a:pt x="8919682" y="203813"/>
                  </a:lnTo>
                  <a:cubicBezTo>
                    <a:pt x="8946978" y="202543"/>
                    <a:pt x="8974273" y="201273"/>
                    <a:pt x="8996110" y="200003"/>
                  </a:cubicBezTo>
                  <a:cubicBezTo>
                    <a:pt x="9012487" y="198733"/>
                    <a:pt x="9023406" y="197463"/>
                    <a:pt x="9034323" y="197463"/>
                  </a:cubicBezTo>
                  <a:cubicBezTo>
                    <a:pt x="9067078" y="196193"/>
                    <a:pt x="9077997" y="196193"/>
                    <a:pt x="9045242" y="200003"/>
                  </a:cubicBezTo>
                  <a:cubicBezTo>
                    <a:pt x="9039782" y="198733"/>
                    <a:pt x="9039782" y="197463"/>
                    <a:pt x="9034323" y="197463"/>
                  </a:cubicBezTo>
                  <a:cubicBezTo>
                    <a:pt x="9023406" y="197463"/>
                    <a:pt x="9012487" y="198733"/>
                    <a:pt x="8996110" y="200003"/>
                  </a:cubicBezTo>
                  <a:cubicBezTo>
                    <a:pt x="8974273" y="202543"/>
                    <a:pt x="8952437" y="207623"/>
                    <a:pt x="8936061" y="208893"/>
                  </a:cubicBezTo>
                  <a:cubicBezTo>
                    <a:pt x="8952437" y="208893"/>
                    <a:pt x="8968815" y="210163"/>
                    <a:pt x="8979732" y="212703"/>
                  </a:cubicBezTo>
                  <a:lnTo>
                    <a:pt x="8963356" y="226673"/>
                  </a:lnTo>
                  <a:cubicBezTo>
                    <a:pt x="9001568" y="227943"/>
                    <a:pt x="9099833" y="211433"/>
                    <a:pt x="9099833" y="205083"/>
                  </a:cubicBezTo>
                  <a:cubicBezTo>
                    <a:pt x="9241769" y="217783"/>
                    <a:pt x="9481968" y="207623"/>
                    <a:pt x="9580231" y="198733"/>
                  </a:cubicBezTo>
                  <a:cubicBezTo>
                    <a:pt x="9585690" y="197463"/>
                    <a:pt x="9596609" y="196193"/>
                    <a:pt x="9607526" y="196193"/>
                  </a:cubicBezTo>
                  <a:cubicBezTo>
                    <a:pt x="9602066" y="197463"/>
                    <a:pt x="9591149" y="197463"/>
                    <a:pt x="9580231" y="198733"/>
                  </a:cubicBezTo>
                  <a:cubicBezTo>
                    <a:pt x="9563854" y="202543"/>
                    <a:pt x="9558395" y="206353"/>
                    <a:pt x="9580231" y="201273"/>
                  </a:cubicBezTo>
                  <a:cubicBezTo>
                    <a:pt x="9629362" y="198733"/>
                    <a:pt x="9683953" y="186033"/>
                    <a:pt x="9689412" y="194923"/>
                  </a:cubicBezTo>
                  <a:cubicBezTo>
                    <a:pt x="9738543" y="188573"/>
                    <a:pt x="9733086" y="205083"/>
                    <a:pt x="9809513" y="206353"/>
                  </a:cubicBezTo>
                  <a:cubicBezTo>
                    <a:pt x="9809513" y="208893"/>
                    <a:pt x="9814972" y="198733"/>
                    <a:pt x="9809513" y="194923"/>
                  </a:cubicBezTo>
                  <a:cubicBezTo>
                    <a:pt x="9804053" y="194923"/>
                    <a:pt x="9804053" y="193653"/>
                    <a:pt x="9798593" y="193653"/>
                  </a:cubicBezTo>
                  <a:cubicBezTo>
                    <a:pt x="9804053" y="193653"/>
                    <a:pt x="9809513" y="193653"/>
                    <a:pt x="9809513" y="194923"/>
                  </a:cubicBezTo>
                  <a:cubicBezTo>
                    <a:pt x="9935070" y="213973"/>
                    <a:pt x="10087926" y="180953"/>
                    <a:pt x="10235319" y="193653"/>
                  </a:cubicBezTo>
                  <a:lnTo>
                    <a:pt x="10240779" y="193653"/>
                  </a:lnTo>
                  <a:lnTo>
                    <a:pt x="10235319" y="193653"/>
                  </a:lnTo>
                  <a:cubicBezTo>
                    <a:pt x="10224402" y="194923"/>
                    <a:pt x="10208024" y="202543"/>
                    <a:pt x="10191648" y="207623"/>
                  </a:cubicBezTo>
                  <a:cubicBezTo>
                    <a:pt x="10306289" y="200003"/>
                    <a:pt x="10415470" y="194923"/>
                    <a:pt x="10519192" y="177143"/>
                  </a:cubicBezTo>
                  <a:cubicBezTo>
                    <a:pt x="10508273" y="183493"/>
                    <a:pt x="10513733" y="189843"/>
                    <a:pt x="10486437" y="193653"/>
                  </a:cubicBezTo>
                  <a:cubicBezTo>
                    <a:pt x="10568324" y="193653"/>
                    <a:pt x="10661128" y="189843"/>
                    <a:pt x="10699341" y="175873"/>
                  </a:cubicBezTo>
                  <a:cubicBezTo>
                    <a:pt x="10644750" y="169523"/>
                    <a:pt x="10693882" y="183493"/>
                    <a:pt x="10661128" y="183493"/>
                  </a:cubicBezTo>
                  <a:cubicBezTo>
                    <a:pt x="10601078" y="170793"/>
                    <a:pt x="10704801" y="156823"/>
                    <a:pt x="10759391" y="160633"/>
                  </a:cubicBezTo>
                  <a:lnTo>
                    <a:pt x="10759391" y="163173"/>
                  </a:lnTo>
                  <a:cubicBezTo>
                    <a:pt x="10841278" y="163173"/>
                    <a:pt x="10841278" y="154283"/>
                    <a:pt x="10923163" y="154283"/>
                  </a:cubicBezTo>
                  <a:cubicBezTo>
                    <a:pt x="10972294" y="161903"/>
                    <a:pt x="10879492" y="158093"/>
                    <a:pt x="10901327" y="166983"/>
                  </a:cubicBezTo>
                  <a:cubicBezTo>
                    <a:pt x="10917704" y="189843"/>
                    <a:pt x="11081476" y="182223"/>
                    <a:pt x="11097854" y="184763"/>
                  </a:cubicBezTo>
                  <a:cubicBezTo>
                    <a:pt x="11119691" y="179683"/>
                    <a:pt x="11146986" y="175873"/>
                    <a:pt x="11141527" y="169523"/>
                  </a:cubicBezTo>
                  <a:cubicBezTo>
                    <a:pt x="11201577" y="163173"/>
                    <a:pt x="11168822" y="183493"/>
                    <a:pt x="11212494" y="182223"/>
                  </a:cubicBezTo>
                  <a:lnTo>
                    <a:pt x="11381725" y="139043"/>
                  </a:lnTo>
                  <a:cubicBezTo>
                    <a:pt x="11381725" y="137773"/>
                    <a:pt x="11387185" y="136503"/>
                    <a:pt x="11392644" y="136503"/>
                  </a:cubicBezTo>
                  <a:lnTo>
                    <a:pt x="11381725" y="139043"/>
                  </a:lnTo>
                  <a:cubicBezTo>
                    <a:pt x="11376266" y="145393"/>
                    <a:pt x="11436317" y="158093"/>
                    <a:pt x="11387185" y="166983"/>
                  </a:cubicBezTo>
                  <a:cubicBezTo>
                    <a:pt x="11518202" y="164443"/>
                    <a:pt x="11589172" y="136503"/>
                    <a:pt x="11671057" y="122533"/>
                  </a:cubicBezTo>
                  <a:cubicBezTo>
                    <a:pt x="11709270" y="126343"/>
                    <a:pt x="11834829" y="117453"/>
                    <a:pt x="11878502" y="116183"/>
                  </a:cubicBezTo>
                  <a:cubicBezTo>
                    <a:pt x="11900338" y="128883"/>
                    <a:pt x="11840287" y="114913"/>
                    <a:pt x="11829370" y="125073"/>
                  </a:cubicBezTo>
                  <a:lnTo>
                    <a:pt x="11894878" y="139043"/>
                  </a:lnTo>
                  <a:cubicBezTo>
                    <a:pt x="11807534" y="141583"/>
                    <a:pt x="11905797" y="160633"/>
                    <a:pt x="11856666" y="169523"/>
                  </a:cubicBezTo>
                  <a:cubicBezTo>
                    <a:pt x="11927633" y="161903"/>
                    <a:pt x="12091405" y="170793"/>
                    <a:pt x="12195128" y="174603"/>
                  </a:cubicBezTo>
                  <a:cubicBezTo>
                    <a:pt x="12124160" y="147933"/>
                    <a:pt x="12337064" y="161903"/>
                    <a:pt x="12331605" y="137773"/>
                  </a:cubicBezTo>
                  <a:cubicBezTo>
                    <a:pt x="12451705" y="133963"/>
                    <a:pt x="12391654" y="156823"/>
                    <a:pt x="12440785" y="161903"/>
                  </a:cubicBezTo>
                  <a:cubicBezTo>
                    <a:pt x="12566345" y="153013"/>
                    <a:pt x="12686444" y="159363"/>
                    <a:pt x="12801085" y="156823"/>
                  </a:cubicBezTo>
                  <a:cubicBezTo>
                    <a:pt x="12801085" y="156823"/>
                    <a:pt x="12801085" y="159363"/>
                    <a:pt x="12795626" y="161903"/>
                  </a:cubicBezTo>
                  <a:cubicBezTo>
                    <a:pt x="12899350" y="154283"/>
                    <a:pt x="13074038" y="161903"/>
                    <a:pt x="13177761" y="140313"/>
                  </a:cubicBezTo>
                  <a:cubicBezTo>
                    <a:pt x="13172304" y="145393"/>
                    <a:pt x="13183221" y="149203"/>
                    <a:pt x="13155925" y="153013"/>
                  </a:cubicBezTo>
                  <a:cubicBezTo>
                    <a:pt x="13270566" y="161903"/>
                    <a:pt x="13177761" y="122533"/>
                    <a:pt x="13308781" y="136503"/>
                  </a:cubicBezTo>
                  <a:lnTo>
                    <a:pt x="13276026" y="147933"/>
                  </a:lnTo>
                  <a:cubicBezTo>
                    <a:pt x="13357911" y="136503"/>
                    <a:pt x="13434339" y="158093"/>
                    <a:pt x="13527142" y="140313"/>
                  </a:cubicBezTo>
                  <a:cubicBezTo>
                    <a:pt x="13532601" y="146663"/>
                    <a:pt x="13510765" y="149203"/>
                    <a:pt x="13494388" y="151743"/>
                  </a:cubicBezTo>
                  <a:cubicBezTo>
                    <a:pt x="13581734" y="146663"/>
                    <a:pt x="13674536" y="149203"/>
                    <a:pt x="13745506" y="132693"/>
                  </a:cubicBezTo>
                  <a:cubicBezTo>
                    <a:pt x="13756423" y="140313"/>
                    <a:pt x="13745506" y="146663"/>
                    <a:pt x="13712751" y="151743"/>
                  </a:cubicBezTo>
                  <a:cubicBezTo>
                    <a:pt x="13794638" y="160633"/>
                    <a:pt x="13805555" y="130153"/>
                    <a:pt x="13881983" y="139043"/>
                  </a:cubicBezTo>
                  <a:cubicBezTo>
                    <a:pt x="13903819" y="140313"/>
                    <a:pt x="13947490" y="150473"/>
                    <a:pt x="13931115" y="150473"/>
                  </a:cubicBezTo>
                  <a:cubicBezTo>
                    <a:pt x="13969326" y="140313"/>
                    <a:pt x="14083967" y="140313"/>
                    <a:pt x="14127642" y="136503"/>
                  </a:cubicBezTo>
                  <a:cubicBezTo>
                    <a:pt x="14138559" y="144123"/>
                    <a:pt x="14171314" y="146663"/>
                    <a:pt x="14214986" y="154283"/>
                  </a:cubicBezTo>
                  <a:cubicBezTo>
                    <a:pt x="14586203" y="154283"/>
                    <a:pt x="14968338" y="156823"/>
                    <a:pt x="15339556" y="144123"/>
                  </a:cubicBezTo>
                  <a:cubicBezTo>
                    <a:pt x="15355175" y="142853"/>
                    <a:pt x="15367875" y="140313"/>
                    <a:pt x="15379305" y="137773"/>
                  </a:cubicBezTo>
                  <a:cubicBezTo>
                    <a:pt x="15395814" y="161903"/>
                    <a:pt x="15356445" y="153013"/>
                    <a:pt x="15366605" y="168253"/>
                  </a:cubicBezTo>
                  <a:cubicBezTo>
                    <a:pt x="15365334" y="147933"/>
                    <a:pt x="15383114" y="161903"/>
                    <a:pt x="15412325" y="155553"/>
                  </a:cubicBezTo>
                  <a:lnTo>
                    <a:pt x="15413595" y="158093"/>
                  </a:lnTo>
                  <a:cubicBezTo>
                    <a:pt x="15426295" y="154283"/>
                    <a:pt x="15433914" y="166983"/>
                    <a:pt x="15446614" y="160633"/>
                  </a:cubicBezTo>
                  <a:lnTo>
                    <a:pt x="15446614" y="155553"/>
                  </a:lnTo>
                  <a:cubicBezTo>
                    <a:pt x="15460584" y="142853"/>
                    <a:pt x="15478364" y="182223"/>
                    <a:pt x="15485984" y="155553"/>
                  </a:cubicBezTo>
                  <a:lnTo>
                    <a:pt x="15497414" y="169523"/>
                  </a:lnTo>
                  <a:cubicBezTo>
                    <a:pt x="15511384" y="146663"/>
                    <a:pt x="15520275" y="177143"/>
                    <a:pt x="15538055" y="156823"/>
                  </a:cubicBezTo>
                  <a:lnTo>
                    <a:pt x="15535514" y="160633"/>
                  </a:lnTo>
                  <a:cubicBezTo>
                    <a:pt x="15559645" y="170793"/>
                    <a:pt x="15585045" y="135233"/>
                    <a:pt x="15593934" y="154283"/>
                  </a:cubicBezTo>
                  <a:cubicBezTo>
                    <a:pt x="15614255" y="150473"/>
                    <a:pt x="15637114" y="146663"/>
                    <a:pt x="15640925" y="127613"/>
                  </a:cubicBezTo>
                  <a:cubicBezTo>
                    <a:pt x="15646005" y="133963"/>
                    <a:pt x="15642195" y="145393"/>
                    <a:pt x="15639655" y="151743"/>
                  </a:cubicBezTo>
                  <a:cubicBezTo>
                    <a:pt x="15715855" y="142853"/>
                    <a:pt x="15799675" y="146663"/>
                    <a:pt x="15866984" y="122533"/>
                  </a:cubicBezTo>
                  <a:cubicBezTo>
                    <a:pt x="15870795" y="126343"/>
                    <a:pt x="15865714" y="128883"/>
                    <a:pt x="15864445" y="133963"/>
                  </a:cubicBezTo>
                  <a:cubicBezTo>
                    <a:pt x="15906355" y="112373"/>
                    <a:pt x="15950805" y="156823"/>
                    <a:pt x="15981284" y="116183"/>
                  </a:cubicBezTo>
                  <a:lnTo>
                    <a:pt x="15992714" y="99673"/>
                  </a:lnTo>
                  <a:cubicBezTo>
                    <a:pt x="16002875" y="106023"/>
                    <a:pt x="16001605" y="118723"/>
                    <a:pt x="16009225" y="123803"/>
                  </a:cubicBezTo>
                  <a:cubicBezTo>
                    <a:pt x="16016845" y="112373"/>
                    <a:pt x="16047325" y="121263"/>
                    <a:pt x="16052405" y="106023"/>
                  </a:cubicBezTo>
                  <a:cubicBezTo>
                    <a:pt x="16057484" y="112373"/>
                    <a:pt x="16051134" y="114913"/>
                    <a:pt x="16051134" y="119993"/>
                  </a:cubicBezTo>
                  <a:cubicBezTo>
                    <a:pt x="16070184" y="123803"/>
                    <a:pt x="16093045" y="98403"/>
                    <a:pt x="16110825" y="103483"/>
                  </a:cubicBezTo>
                  <a:lnTo>
                    <a:pt x="16104475" y="111103"/>
                  </a:lnTo>
                  <a:cubicBezTo>
                    <a:pt x="16200995" y="140313"/>
                    <a:pt x="16324184" y="163173"/>
                    <a:pt x="16404195" y="125073"/>
                  </a:cubicBezTo>
                  <a:cubicBezTo>
                    <a:pt x="16425784" y="118723"/>
                    <a:pt x="16414355" y="146663"/>
                    <a:pt x="16423245" y="145393"/>
                  </a:cubicBezTo>
                  <a:cubicBezTo>
                    <a:pt x="16504525" y="114913"/>
                    <a:pt x="16602314" y="163173"/>
                    <a:pt x="16677245" y="114913"/>
                  </a:cubicBezTo>
                  <a:cubicBezTo>
                    <a:pt x="16735664" y="102213"/>
                    <a:pt x="16753445" y="48873"/>
                    <a:pt x="16753445" y="48873"/>
                  </a:cubicBezTo>
                  <a:cubicBezTo>
                    <a:pt x="16615014" y="70463"/>
                    <a:pt x="16490555" y="47603"/>
                    <a:pt x="16350855" y="19663"/>
                  </a:cubicBezTo>
                  <a:close/>
                </a:path>
              </a:pathLst>
            </a:custGeom>
            <a:solidFill>
              <a:srgbClr val="866042"/>
            </a:solidFill>
          </p:spPr>
        </p:sp>
      </p:grpSp>
      <p:sp>
        <p:nvSpPr>
          <p:cNvPr id="7" name="Freeform 7"/>
          <p:cNvSpPr/>
          <p:nvPr/>
        </p:nvSpPr>
        <p:spPr>
          <a:xfrm>
            <a:off x="76311" y="4003735"/>
            <a:ext cx="4392687" cy="5856916"/>
          </a:xfrm>
          <a:custGeom>
            <a:avLst/>
            <a:gdLst/>
            <a:ahLst/>
            <a:cxnLst/>
            <a:rect l="l" t="t" r="r" b="b"/>
            <a:pathLst>
              <a:path w="4392687" h="5856916">
                <a:moveTo>
                  <a:pt x="0" y="0"/>
                </a:moveTo>
                <a:lnTo>
                  <a:pt x="4392687" y="0"/>
                </a:lnTo>
                <a:lnTo>
                  <a:pt x="4392687" y="5856916"/>
                </a:lnTo>
                <a:lnTo>
                  <a:pt x="0" y="5856916"/>
                </a:lnTo>
                <a:lnTo>
                  <a:pt x="0" y="0"/>
                </a:lnTo>
                <a:close/>
              </a:path>
            </a:pathLst>
          </a:custGeom>
          <a:blipFill>
            <a:blip r:embed="rId2"/>
            <a:stretch>
              <a:fillRect/>
            </a:stretch>
          </a:blipFill>
        </p:spPr>
      </p:sp>
      <p:sp>
        <p:nvSpPr>
          <p:cNvPr id="8" name="Freeform 8"/>
          <p:cNvSpPr/>
          <p:nvPr/>
        </p:nvSpPr>
        <p:spPr>
          <a:xfrm>
            <a:off x="13428188" y="3929716"/>
            <a:ext cx="4515087" cy="5856916"/>
          </a:xfrm>
          <a:custGeom>
            <a:avLst/>
            <a:gdLst/>
            <a:ahLst/>
            <a:cxnLst/>
            <a:rect l="l" t="t" r="r" b="b"/>
            <a:pathLst>
              <a:path w="4515087" h="5856916">
                <a:moveTo>
                  <a:pt x="0" y="0"/>
                </a:moveTo>
                <a:lnTo>
                  <a:pt x="4515086" y="0"/>
                </a:lnTo>
                <a:lnTo>
                  <a:pt x="4515086" y="5856915"/>
                </a:lnTo>
                <a:lnTo>
                  <a:pt x="0" y="5856915"/>
                </a:lnTo>
                <a:lnTo>
                  <a:pt x="0" y="0"/>
                </a:lnTo>
                <a:close/>
              </a:path>
            </a:pathLst>
          </a:custGeom>
          <a:blipFill>
            <a:blip r:embed="rId3"/>
            <a:stretch>
              <a:fillRect b="-2786"/>
            </a:stretch>
          </a:blipFill>
        </p:spPr>
      </p:sp>
      <p:sp>
        <p:nvSpPr>
          <p:cNvPr id="9" name="Freeform 9"/>
          <p:cNvSpPr/>
          <p:nvPr/>
        </p:nvSpPr>
        <p:spPr>
          <a:xfrm>
            <a:off x="5118052" y="3929716"/>
            <a:ext cx="7194128" cy="5930935"/>
          </a:xfrm>
          <a:custGeom>
            <a:avLst/>
            <a:gdLst/>
            <a:ahLst/>
            <a:cxnLst/>
            <a:rect l="l" t="t" r="r" b="b"/>
            <a:pathLst>
              <a:path w="7194128" h="5930935">
                <a:moveTo>
                  <a:pt x="0" y="0"/>
                </a:moveTo>
                <a:lnTo>
                  <a:pt x="7194127" y="0"/>
                </a:lnTo>
                <a:lnTo>
                  <a:pt x="7194127" y="5930935"/>
                </a:lnTo>
                <a:lnTo>
                  <a:pt x="0" y="5930935"/>
                </a:lnTo>
                <a:lnTo>
                  <a:pt x="0" y="0"/>
                </a:lnTo>
                <a:close/>
              </a:path>
            </a:pathLst>
          </a:custGeom>
          <a:blipFill>
            <a:blip r:embed="rId4"/>
            <a:stretch>
              <a:fillRect l="-8486" r="-8486"/>
            </a:stretch>
          </a:blipFill>
        </p:spPr>
      </p:sp>
      <p:sp>
        <p:nvSpPr>
          <p:cNvPr id="10" name="TextBox 10"/>
          <p:cNvSpPr txBox="1"/>
          <p:nvPr/>
        </p:nvSpPr>
        <p:spPr>
          <a:xfrm>
            <a:off x="178463" y="364058"/>
            <a:ext cx="17764811" cy="2079415"/>
          </a:xfrm>
          <a:prstGeom prst="rect">
            <a:avLst/>
          </a:prstGeom>
        </p:spPr>
        <p:txBody>
          <a:bodyPr lIns="0" tIns="0" rIns="0" bIns="0" rtlCol="0" anchor="t">
            <a:spAutoFit/>
          </a:bodyPr>
          <a:lstStyle/>
          <a:p>
            <a:pPr lvl="0">
              <a:lnSpc>
                <a:spcPts val="4117"/>
              </a:lnSpc>
              <a:spcBef>
                <a:spcPct val="0"/>
              </a:spcBef>
            </a:pPr>
            <a:r>
              <a:rPr lang="sr-Latn-CS" sz="2800" dirty="0" smtClean="0">
                <a:solidFill>
                  <a:schemeClr val="bg1"/>
                </a:solidFill>
              </a:rPr>
              <a:t>Ознака пастува и последња цифра године рођења налазе се на десном седлу, док се раса/раса оца и број ждребета налазе на левој страни. (нпр. Мађарски спортски коњ, Кишбери полукрвни коњ, Фуриозо-Северна звезда, итд.) За неке расе (арапски пунокрвни коњ, липицанер) жиг расе се поставља на десној страни. Данас, већина удружења за узгајање га не чини обавезним (осим за аутохтоне расе, липицанер), његову улогу преузима безболнији микрочип.</a:t>
            </a:r>
            <a:endParaRPr lang="en-US" sz="2744" u="none" strike="noStrike" dirty="0">
              <a:solidFill>
                <a:schemeClr val="bg1"/>
              </a:solidFill>
              <a:latin typeface="Vollkorn"/>
              <a:ea typeface="Vollkorn"/>
              <a:cs typeface="Vollkorn"/>
              <a:sym typeface="Vollkorn"/>
            </a:endParaRPr>
          </a:p>
        </p:txBody>
      </p:sp>
      <p:sp>
        <p:nvSpPr>
          <p:cNvPr id="11" name="Freeform 11"/>
          <p:cNvSpPr/>
          <p:nvPr/>
        </p:nvSpPr>
        <p:spPr>
          <a:xfrm>
            <a:off x="15415472" y="2289517"/>
            <a:ext cx="2872528" cy="1224415"/>
          </a:xfrm>
          <a:custGeom>
            <a:avLst/>
            <a:gdLst/>
            <a:ahLst/>
            <a:cxnLst/>
            <a:rect l="l" t="t" r="r" b="b"/>
            <a:pathLst>
              <a:path w="2872528" h="1224415">
                <a:moveTo>
                  <a:pt x="0" y="0"/>
                </a:moveTo>
                <a:lnTo>
                  <a:pt x="2872528" y="0"/>
                </a:lnTo>
                <a:lnTo>
                  <a:pt x="2872528" y="1224415"/>
                </a:lnTo>
                <a:lnTo>
                  <a:pt x="0" y="12244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grpSp>
        <p:nvGrpSpPr>
          <p:cNvPr id="2" name="Group 2"/>
          <p:cNvGrpSpPr/>
          <p:nvPr/>
        </p:nvGrpSpPr>
        <p:grpSpPr>
          <a:xfrm>
            <a:off x="4403977" y="9258300"/>
            <a:ext cx="9375700" cy="115654"/>
            <a:chOff x="0" y="0"/>
            <a:chExt cx="28827361" cy="355600"/>
          </a:xfrm>
        </p:grpSpPr>
        <p:sp>
          <p:nvSpPr>
            <p:cNvPr id="3" name="Freeform 3"/>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grpSp>
        <p:nvGrpSpPr>
          <p:cNvPr id="4" name="Group 4"/>
          <p:cNvGrpSpPr/>
          <p:nvPr/>
        </p:nvGrpSpPr>
        <p:grpSpPr>
          <a:xfrm>
            <a:off x="4403977" y="913046"/>
            <a:ext cx="9375700" cy="115654"/>
            <a:chOff x="0" y="0"/>
            <a:chExt cx="28827361" cy="355600"/>
          </a:xfrm>
        </p:grpSpPr>
        <p:sp>
          <p:nvSpPr>
            <p:cNvPr id="5" name="Freeform 5"/>
            <p:cNvSpPr/>
            <p:nvPr/>
          </p:nvSpPr>
          <p:spPr>
            <a:xfrm>
              <a:off x="92710" y="34947"/>
              <a:ext cx="28695281" cy="277644"/>
            </a:xfrm>
            <a:custGeom>
              <a:avLst/>
              <a:gdLst/>
              <a:ahLst/>
              <a:cxnLst/>
              <a:rect l="l" t="t" r="r" b="b"/>
              <a:pathLst>
                <a:path w="28695281" h="277644">
                  <a:moveTo>
                    <a:pt x="28292692" y="19663"/>
                  </a:moveTo>
                  <a:cubicBezTo>
                    <a:pt x="28245700" y="23473"/>
                    <a:pt x="28184742" y="32363"/>
                    <a:pt x="28141560" y="23473"/>
                  </a:cubicBezTo>
                  <a:cubicBezTo>
                    <a:pt x="27959950" y="28553"/>
                    <a:pt x="27778342" y="-13357"/>
                    <a:pt x="27592921" y="4423"/>
                  </a:cubicBezTo>
                  <a:cubicBezTo>
                    <a:pt x="27603082" y="10773"/>
                    <a:pt x="27592921" y="20933"/>
                    <a:pt x="27582760" y="24743"/>
                  </a:cubicBezTo>
                  <a:lnTo>
                    <a:pt x="27580221" y="18393"/>
                  </a:lnTo>
                  <a:lnTo>
                    <a:pt x="27566250" y="31093"/>
                  </a:lnTo>
                  <a:cubicBezTo>
                    <a:pt x="27552282" y="32363"/>
                    <a:pt x="27558632" y="15853"/>
                    <a:pt x="27570060" y="13313"/>
                  </a:cubicBezTo>
                  <a:cubicBezTo>
                    <a:pt x="27496400" y="13313"/>
                    <a:pt x="27430360" y="19663"/>
                    <a:pt x="27357971" y="15853"/>
                  </a:cubicBezTo>
                  <a:cubicBezTo>
                    <a:pt x="27352892" y="36173"/>
                    <a:pt x="27321142" y="17123"/>
                    <a:pt x="27318600" y="37443"/>
                  </a:cubicBezTo>
                  <a:cubicBezTo>
                    <a:pt x="27314792" y="33633"/>
                    <a:pt x="27318600" y="32363"/>
                    <a:pt x="27319871" y="28553"/>
                  </a:cubicBezTo>
                  <a:cubicBezTo>
                    <a:pt x="27305900" y="31093"/>
                    <a:pt x="27295742" y="33633"/>
                    <a:pt x="27286850" y="34903"/>
                  </a:cubicBezTo>
                  <a:cubicBezTo>
                    <a:pt x="27113329" y="37443"/>
                    <a:pt x="27021461" y="32363"/>
                    <a:pt x="26756073" y="14583"/>
                  </a:cubicBezTo>
                  <a:cubicBezTo>
                    <a:pt x="25194350" y="-1927"/>
                    <a:pt x="23693875" y="12043"/>
                    <a:pt x="22162778" y="5693"/>
                  </a:cubicBezTo>
                  <a:cubicBezTo>
                    <a:pt x="20611263" y="9503"/>
                    <a:pt x="19080166" y="27283"/>
                    <a:pt x="17487823" y="32363"/>
                  </a:cubicBezTo>
                  <a:cubicBezTo>
                    <a:pt x="17242849" y="64113"/>
                    <a:pt x="16906007" y="48873"/>
                    <a:pt x="16620202" y="76813"/>
                  </a:cubicBezTo>
                  <a:lnTo>
                    <a:pt x="16640617" y="66653"/>
                  </a:lnTo>
                  <a:cubicBezTo>
                    <a:pt x="16395642" y="80623"/>
                    <a:pt x="16334397" y="64113"/>
                    <a:pt x="16017970" y="52683"/>
                  </a:cubicBezTo>
                  <a:cubicBezTo>
                    <a:pt x="16017970" y="64113"/>
                    <a:pt x="15895483" y="55223"/>
                    <a:pt x="15946520" y="74273"/>
                  </a:cubicBezTo>
                  <a:cubicBezTo>
                    <a:pt x="15834239" y="89513"/>
                    <a:pt x="15752579" y="47603"/>
                    <a:pt x="15599469" y="56493"/>
                  </a:cubicBezTo>
                  <a:cubicBezTo>
                    <a:pt x="15589265" y="50143"/>
                    <a:pt x="15599469" y="67923"/>
                    <a:pt x="15568849" y="61573"/>
                  </a:cubicBezTo>
                  <a:cubicBezTo>
                    <a:pt x="15170763" y="84433"/>
                    <a:pt x="15650506" y="51413"/>
                    <a:pt x="15129934" y="33633"/>
                  </a:cubicBezTo>
                  <a:cubicBezTo>
                    <a:pt x="14415423" y="39983"/>
                    <a:pt x="13690701" y="59033"/>
                    <a:pt x="13006810" y="47603"/>
                  </a:cubicBezTo>
                  <a:cubicBezTo>
                    <a:pt x="13047640" y="46333"/>
                    <a:pt x="13068054" y="61573"/>
                    <a:pt x="12996604" y="61573"/>
                  </a:cubicBezTo>
                  <a:cubicBezTo>
                    <a:pt x="12925153" y="31093"/>
                    <a:pt x="12761835" y="69193"/>
                    <a:pt x="12639348" y="57763"/>
                  </a:cubicBezTo>
                  <a:cubicBezTo>
                    <a:pt x="12649554" y="51413"/>
                    <a:pt x="12710798" y="50143"/>
                    <a:pt x="12741421" y="46333"/>
                  </a:cubicBezTo>
                  <a:cubicBezTo>
                    <a:pt x="12435201" y="33633"/>
                    <a:pt x="12169811" y="52683"/>
                    <a:pt x="11884006" y="39983"/>
                  </a:cubicBezTo>
                  <a:cubicBezTo>
                    <a:pt x="11608408" y="52683"/>
                    <a:pt x="11271567" y="26013"/>
                    <a:pt x="11087835" y="41253"/>
                  </a:cubicBezTo>
                  <a:cubicBezTo>
                    <a:pt x="11128664" y="29823"/>
                    <a:pt x="10965346" y="32363"/>
                    <a:pt x="10904103" y="26013"/>
                  </a:cubicBezTo>
                  <a:cubicBezTo>
                    <a:pt x="10699957" y="61573"/>
                    <a:pt x="10352907" y="13313"/>
                    <a:pt x="10107932" y="37443"/>
                  </a:cubicBezTo>
                  <a:lnTo>
                    <a:pt x="10118140" y="31093"/>
                  </a:lnTo>
                  <a:cubicBezTo>
                    <a:pt x="9352591" y="33633"/>
                    <a:pt x="8525797" y="26013"/>
                    <a:pt x="7739834" y="42523"/>
                  </a:cubicBezTo>
                  <a:cubicBezTo>
                    <a:pt x="7290712" y="46333"/>
                    <a:pt x="6790553" y="14583"/>
                    <a:pt x="6300601" y="29823"/>
                  </a:cubicBezTo>
                  <a:cubicBezTo>
                    <a:pt x="6208736" y="34903"/>
                    <a:pt x="6280187" y="42523"/>
                    <a:pt x="6208736" y="45063"/>
                  </a:cubicBezTo>
                  <a:cubicBezTo>
                    <a:pt x="6086248" y="43793"/>
                    <a:pt x="6208736" y="33633"/>
                    <a:pt x="6157699" y="29823"/>
                  </a:cubicBezTo>
                  <a:cubicBezTo>
                    <a:pt x="5912724" y="43793"/>
                    <a:pt x="5596297" y="27283"/>
                    <a:pt x="5290077" y="27283"/>
                  </a:cubicBezTo>
                  <a:cubicBezTo>
                    <a:pt x="5249248" y="32363"/>
                    <a:pt x="5167589" y="34903"/>
                    <a:pt x="5198212" y="42523"/>
                  </a:cubicBezTo>
                  <a:cubicBezTo>
                    <a:pt x="4861370" y="18393"/>
                    <a:pt x="4402040" y="51413"/>
                    <a:pt x="4054990" y="32363"/>
                  </a:cubicBezTo>
                  <a:cubicBezTo>
                    <a:pt x="4177480" y="62843"/>
                    <a:pt x="3850844" y="48873"/>
                    <a:pt x="3728356" y="56493"/>
                  </a:cubicBezTo>
                  <a:cubicBezTo>
                    <a:pt x="3656906" y="55223"/>
                    <a:pt x="3656906" y="47603"/>
                    <a:pt x="3677320" y="41253"/>
                  </a:cubicBezTo>
                  <a:cubicBezTo>
                    <a:pt x="3422137" y="45063"/>
                    <a:pt x="3289441" y="46333"/>
                    <a:pt x="2973015" y="37443"/>
                  </a:cubicBezTo>
                  <a:cubicBezTo>
                    <a:pt x="2830112" y="41253"/>
                    <a:pt x="2789283" y="57763"/>
                    <a:pt x="2615759" y="52683"/>
                  </a:cubicBezTo>
                  <a:cubicBezTo>
                    <a:pt x="2513686" y="31093"/>
                    <a:pt x="2258503" y="51413"/>
                    <a:pt x="2095185" y="43793"/>
                  </a:cubicBezTo>
                  <a:cubicBezTo>
                    <a:pt x="2136016" y="61573"/>
                    <a:pt x="1921661" y="76813"/>
                    <a:pt x="1758343" y="69193"/>
                  </a:cubicBezTo>
                  <a:lnTo>
                    <a:pt x="1809380" y="43793"/>
                  </a:lnTo>
                  <a:cubicBezTo>
                    <a:pt x="1748137" y="45063"/>
                    <a:pt x="1686892" y="46333"/>
                    <a:pt x="1615442"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6062" y="224133"/>
                    <a:pt x="1799172" y="225403"/>
                    <a:pt x="2033941" y="236833"/>
                  </a:cubicBezTo>
                  <a:cubicBezTo>
                    <a:pt x="1931868" y="231753"/>
                    <a:pt x="2033941" y="220323"/>
                    <a:pt x="2084977" y="219053"/>
                  </a:cubicBezTo>
                  <a:lnTo>
                    <a:pt x="2197257" y="236833"/>
                  </a:lnTo>
                  <a:cubicBezTo>
                    <a:pt x="2329952" y="246993"/>
                    <a:pt x="2513685" y="230483"/>
                    <a:pt x="2636172" y="220323"/>
                  </a:cubicBezTo>
                  <a:cubicBezTo>
                    <a:pt x="2656586" y="224133"/>
                    <a:pt x="2666794" y="229213"/>
                    <a:pt x="2666794" y="233023"/>
                  </a:cubicBezTo>
                  <a:cubicBezTo>
                    <a:pt x="2789282" y="244453"/>
                    <a:pt x="2789282" y="222863"/>
                    <a:pt x="2840319" y="219053"/>
                  </a:cubicBezTo>
                  <a:lnTo>
                    <a:pt x="2921977" y="231753"/>
                  </a:lnTo>
                  <a:lnTo>
                    <a:pt x="2942392" y="219053"/>
                  </a:lnTo>
                  <a:cubicBezTo>
                    <a:pt x="3064879" y="211433"/>
                    <a:pt x="3228197" y="215243"/>
                    <a:pt x="3207783" y="235563"/>
                  </a:cubicBezTo>
                  <a:cubicBezTo>
                    <a:pt x="3258819" y="231753"/>
                    <a:pt x="3299648" y="227943"/>
                    <a:pt x="3238403" y="221593"/>
                  </a:cubicBezTo>
                  <a:cubicBezTo>
                    <a:pt x="3360892" y="233023"/>
                    <a:pt x="3687526" y="233023"/>
                    <a:pt x="3901879" y="226673"/>
                  </a:cubicBezTo>
                  <a:cubicBezTo>
                    <a:pt x="3799806" y="221593"/>
                    <a:pt x="3810014" y="215243"/>
                    <a:pt x="3799806" y="202543"/>
                  </a:cubicBezTo>
                  <a:cubicBezTo>
                    <a:pt x="3912087" y="180953"/>
                    <a:pt x="3922295" y="206353"/>
                    <a:pt x="4014160" y="193653"/>
                  </a:cubicBezTo>
                  <a:cubicBezTo>
                    <a:pt x="4014160" y="201273"/>
                    <a:pt x="4116233" y="210163"/>
                    <a:pt x="4014160" y="215243"/>
                  </a:cubicBezTo>
                  <a:cubicBezTo>
                    <a:pt x="4299966" y="243183"/>
                    <a:pt x="4708258" y="220323"/>
                    <a:pt x="5075721" y="226673"/>
                  </a:cubicBezTo>
                  <a:cubicBezTo>
                    <a:pt x="5147174" y="222863"/>
                    <a:pt x="5126757" y="220323"/>
                    <a:pt x="5157380" y="213973"/>
                  </a:cubicBezTo>
                  <a:cubicBezTo>
                    <a:pt x="5392149" y="235563"/>
                    <a:pt x="5667746" y="212703"/>
                    <a:pt x="5912723" y="222863"/>
                  </a:cubicBezTo>
                  <a:cubicBezTo>
                    <a:pt x="5861686" y="213973"/>
                    <a:pt x="5933137" y="188573"/>
                    <a:pt x="6076039" y="187303"/>
                  </a:cubicBezTo>
                  <a:cubicBezTo>
                    <a:pt x="6229148" y="169523"/>
                    <a:pt x="6137283" y="212703"/>
                    <a:pt x="6269979" y="222863"/>
                  </a:cubicBezTo>
                  <a:cubicBezTo>
                    <a:pt x="6341430" y="213973"/>
                    <a:pt x="6463917" y="212703"/>
                    <a:pt x="6514954" y="213973"/>
                  </a:cubicBezTo>
                  <a:lnTo>
                    <a:pt x="6514954" y="216513"/>
                  </a:lnTo>
                  <a:cubicBezTo>
                    <a:pt x="6596613" y="206353"/>
                    <a:pt x="6729308" y="201273"/>
                    <a:pt x="6831381" y="210163"/>
                  </a:cubicBezTo>
                  <a:lnTo>
                    <a:pt x="6810966" y="211433"/>
                  </a:lnTo>
                  <a:cubicBezTo>
                    <a:pt x="6892624" y="212703"/>
                    <a:pt x="6984491" y="224133"/>
                    <a:pt x="7066148" y="222863"/>
                  </a:cubicBezTo>
                  <a:cubicBezTo>
                    <a:pt x="7106978" y="206353"/>
                    <a:pt x="7311125" y="216513"/>
                    <a:pt x="7362161" y="201273"/>
                  </a:cubicBezTo>
                  <a:cubicBezTo>
                    <a:pt x="7372368" y="202543"/>
                    <a:pt x="7362161" y="203813"/>
                    <a:pt x="7382576" y="207623"/>
                  </a:cubicBezTo>
                  <a:lnTo>
                    <a:pt x="7392784" y="193653"/>
                  </a:lnTo>
                  <a:lnTo>
                    <a:pt x="7556100" y="201273"/>
                  </a:lnTo>
                  <a:cubicBezTo>
                    <a:pt x="7515271" y="206353"/>
                    <a:pt x="7515271" y="212703"/>
                    <a:pt x="7464235" y="216513"/>
                  </a:cubicBezTo>
                  <a:cubicBezTo>
                    <a:pt x="7647967" y="226673"/>
                    <a:pt x="7525478" y="203813"/>
                    <a:pt x="7617345" y="196193"/>
                  </a:cubicBezTo>
                  <a:cubicBezTo>
                    <a:pt x="7739832" y="186033"/>
                    <a:pt x="7739832" y="200003"/>
                    <a:pt x="7790868" y="206353"/>
                  </a:cubicBezTo>
                  <a:cubicBezTo>
                    <a:pt x="7739832" y="213973"/>
                    <a:pt x="7699004" y="202543"/>
                    <a:pt x="7668381" y="205083"/>
                  </a:cubicBezTo>
                  <a:cubicBezTo>
                    <a:pt x="7596931" y="216513"/>
                    <a:pt x="7739832" y="210163"/>
                    <a:pt x="7750040" y="217783"/>
                  </a:cubicBezTo>
                  <a:cubicBezTo>
                    <a:pt x="7780661" y="217783"/>
                    <a:pt x="7790868" y="201273"/>
                    <a:pt x="7882734" y="203813"/>
                  </a:cubicBezTo>
                  <a:cubicBezTo>
                    <a:pt x="7964393" y="205083"/>
                    <a:pt x="8148125" y="201273"/>
                    <a:pt x="8127711" y="216513"/>
                  </a:cubicBezTo>
                  <a:cubicBezTo>
                    <a:pt x="8199161" y="208893"/>
                    <a:pt x="8270613" y="210163"/>
                    <a:pt x="8321649" y="202543"/>
                  </a:cubicBezTo>
                  <a:cubicBezTo>
                    <a:pt x="8260406" y="200003"/>
                    <a:pt x="8137917" y="196193"/>
                    <a:pt x="8127711" y="186033"/>
                  </a:cubicBezTo>
                  <a:cubicBezTo>
                    <a:pt x="8188953" y="183493"/>
                    <a:pt x="8301235" y="179683"/>
                    <a:pt x="8321649" y="186033"/>
                  </a:cubicBezTo>
                  <a:lnTo>
                    <a:pt x="8270613" y="189843"/>
                  </a:lnTo>
                  <a:cubicBezTo>
                    <a:pt x="8321649" y="186033"/>
                    <a:pt x="8484967" y="191113"/>
                    <a:pt x="8403308" y="175873"/>
                  </a:cubicBezTo>
                  <a:lnTo>
                    <a:pt x="8525796" y="196193"/>
                  </a:lnTo>
                  <a:cubicBezTo>
                    <a:pt x="8566626" y="184763"/>
                    <a:pt x="8689114" y="184763"/>
                    <a:pt x="8791186" y="182223"/>
                  </a:cubicBezTo>
                  <a:cubicBezTo>
                    <a:pt x="8791186" y="197463"/>
                    <a:pt x="8719736" y="215243"/>
                    <a:pt x="8903466" y="219053"/>
                  </a:cubicBezTo>
                  <a:lnTo>
                    <a:pt x="9066784" y="202543"/>
                  </a:lnTo>
                  <a:cubicBezTo>
                    <a:pt x="9148443" y="201273"/>
                    <a:pt x="9168857" y="205083"/>
                    <a:pt x="9158649" y="213973"/>
                  </a:cubicBezTo>
                  <a:cubicBezTo>
                    <a:pt x="9444454" y="222863"/>
                    <a:pt x="9454662" y="170793"/>
                    <a:pt x="9679223" y="184763"/>
                  </a:cubicBezTo>
                  <a:cubicBezTo>
                    <a:pt x="9587358" y="203813"/>
                    <a:pt x="9658809" y="205083"/>
                    <a:pt x="9760882" y="210163"/>
                  </a:cubicBezTo>
                  <a:cubicBezTo>
                    <a:pt x="9760882" y="207623"/>
                    <a:pt x="9771089" y="201273"/>
                    <a:pt x="9811919" y="200003"/>
                  </a:cubicBezTo>
                  <a:cubicBezTo>
                    <a:pt x="9781297" y="191113"/>
                    <a:pt x="9750674" y="212703"/>
                    <a:pt x="9669015" y="200003"/>
                  </a:cubicBezTo>
                  <a:cubicBezTo>
                    <a:pt x="9648601" y="188573"/>
                    <a:pt x="9760882" y="192383"/>
                    <a:pt x="9811919" y="188573"/>
                  </a:cubicBezTo>
                  <a:cubicBezTo>
                    <a:pt x="10016065" y="229213"/>
                    <a:pt x="10485601" y="198733"/>
                    <a:pt x="10812236" y="217783"/>
                  </a:cubicBezTo>
                  <a:cubicBezTo>
                    <a:pt x="10791820" y="194923"/>
                    <a:pt x="10955138" y="211433"/>
                    <a:pt x="11026589" y="202543"/>
                  </a:cubicBezTo>
                  <a:cubicBezTo>
                    <a:pt x="11006175" y="226673"/>
                    <a:pt x="11210321" y="198733"/>
                    <a:pt x="11302187" y="212703"/>
                  </a:cubicBezTo>
                  <a:lnTo>
                    <a:pt x="11261357" y="193653"/>
                  </a:lnTo>
                  <a:cubicBezTo>
                    <a:pt x="11465504" y="207623"/>
                    <a:pt x="11587992" y="158093"/>
                    <a:pt x="11710479" y="186033"/>
                  </a:cubicBezTo>
                  <a:cubicBezTo>
                    <a:pt x="11822760" y="193653"/>
                    <a:pt x="11669650" y="202543"/>
                    <a:pt x="11628822" y="206353"/>
                  </a:cubicBezTo>
                  <a:cubicBezTo>
                    <a:pt x="11781932" y="231753"/>
                    <a:pt x="12047321" y="186033"/>
                    <a:pt x="12169809" y="213973"/>
                  </a:cubicBezTo>
                  <a:cubicBezTo>
                    <a:pt x="12180017" y="205083"/>
                    <a:pt x="12139188" y="189843"/>
                    <a:pt x="12271882" y="180953"/>
                  </a:cubicBezTo>
                  <a:cubicBezTo>
                    <a:pt x="12384163" y="191113"/>
                    <a:pt x="12598518" y="203813"/>
                    <a:pt x="12578101" y="207623"/>
                  </a:cubicBezTo>
                  <a:cubicBezTo>
                    <a:pt x="12669968" y="202543"/>
                    <a:pt x="12690383" y="196193"/>
                    <a:pt x="12792456" y="203813"/>
                  </a:cubicBezTo>
                  <a:cubicBezTo>
                    <a:pt x="12782248" y="210163"/>
                    <a:pt x="12741419" y="210163"/>
                    <a:pt x="12710797" y="213973"/>
                  </a:cubicBezTo>
                  <a:cubicBezTo>
                    <a:pt x="12863907" y="220323"/>
                    <a:pt x="12996603" y="210163"/>
                    <a:pt x="13129298" y="201273"/>
                  </a:cubicBezTo>
                  <a:cubicBezTo>
                    <a:pt x="13210957" y="219053"/>
                    <a:pt x="13486554" y="210163"/>
                    <a:pt x="13670286" y="220323"/>
                  </a:cubicBezTo>
                  <a:cubicBezTo>
                    <a:pt x="13772358" y="198733"/>
                    <a:pt x="13956090" y="229213"/>
                    <a:pt x="13976506" y="201273"/>
                  </a:cubicBezTo>
                  <a:cubicBezTo>
                    <a:pt x="13976506" y="203813"/>
                    <a:pt x="13996920" y="207623"/>
                    <a:pt x="14007127" y="210163"/>
                  </a:cubicBezTo>
                  <a:cubicBezTo>
                    <a:pt x="14078578" y="202543"/>
                    <a:pt x="14129616" y="183493"/>
                    <a:pt x="14211273" y="182223"/>
                  </a:cubicBezTo>
                  <a:lnTo>
                    <a:pt x="14180651" y="201273"/>
                  </a:lnTo>
                  <a:cubicBezTo>
                    <a:pt x="14160236" y="222863"/>
                    <a:pt x="14384799" y="208893"/>
                    <a:pt x="14435836" y="215243"/>
                  </a:cubicBezTo>
                  <a:cubicBezTo>
                    <a:pt x="14384799" y="202543"/>
                    <a:pt x="14537909" y="216513"/>
                    <a:pt x="14548116" y="203813"/>
                  </a:cubicBezTo>
                  <a:lnTo>
                    <a:pt x="14650190" y="197463"/>
                  </a:lnTo>
                  <a:cubicBezTo>
                    <a:pt x="14813504" y="192383"/>
                    <a:pt x="14670603" y="188573"/>
                    <a:pt x="14864541" y="186033"/>
                  </a:cubicBezTo>
                  <a:cubicBezTo>
                    <a:pt x="14976821" y="184763"/>
                    <a:pt x="14905373" y="207623"/>
                    <a:pt x="14864541" y="205083"/>
                  </a:cubicBezTo>
                  <a:cubicBezTo>
                    <a:pt x="14956409" y="215243"/>
                    <a:pt x="15058481" y="208893"/>
                    <a:pt x="15150347" y="205083"/>
                  </a:cubicBezTo>
                  <a:cubicBezTo>
                    <a:pt x="15109519" y="205083"/>
                    <a:pt x="15099312" y="203813"/>
                    <a:pt x="15140140" y="200003"/>
                  </a:cubicBezTo>
                  <a:cubicBezTo>
                    <a:pt x="15140140" y="202543"/>
                    <a:pt x="15150347" y="203813"/>
                    <a:pt x="15160556" y="205083"/>
                  </a:cubicBezTo>
                  <a:cubicBezTo>
                    <a:pt x="15201384" y="203813"/>
                    <a:pt x="15232004" y="202543"/>
                    <a:pt x="15272833" y="202543"/>
                  </a:cubicBezTo>
                  <a:lnTo>
                    <a:pt x="15272833" y="203813"/>
                  </a:lnTo>
                  <a:cubicBezTo>
                    <a:pt x="15323870" y="202543"/>
                    <a:pt x="15374907" y="201273"/>
                    <a:pt x="15415739" y="200003"/>
                  </a:cubicBezTo>
                  <a:cubicBezTo>
                    <a:pt x="15446359" y="198733"/>
                    <a:pt x="15466774" y="197463"/>
                    <a:pt x="15487187" y="197463"/>
                  </a:cubicBezTo>
                  <a:cubicBezTo>
                    <a:pt x="15548433" y="196193"/>
                    <a:pt x="15568849" y="196193"/>
                    <a:pt x="15507603" y="200003"/>
                  </a:cubicBezTo>
                  <a:cubicBezTo>
                    <a:pt x="15497396" y="198733"/>
                    <a:pt x="15497396" y="197463"/>
                    <a:pt x="15487187" y="197463"/>
                  </a:cubicBezTo>
                  <a:cubicBezTo>
                    <a:pt x="15466774" y="197463"/>
                    <a:pt x="15446359" y="198733"/>
                    <a:pt x="15415739" y="200003"/>
                  </a:cubicBezTo>
                  <a:cubicBezTo>
                    <a:pt x="15374907" y="202543"/>
                    <a:pt x="15334079" y="207623"/>
                    <a:pt x="15303457" y="208893"/>
                  </a:cubicBezTo>
                  <a:cubicBezTo>
                    <a:pt x="15334079" y="208893"/>
                    <a:pt x="15364702" y="210163"/>
                    <a:pt x="15385114" y="212703"/>
                  </a:cubicBezTo>
                  <a:lnTo>
                    <a:pt x="15354494" y="226673"/>
                  </a:lnTo>
                  <a:cubicBezTo>
                    <a:pt x="15425943" y="227943"/>
                    <a:pt x="15609677" y="211433"/>
                    <a:pt x="15609677" y="205083"/>
                  </a:cubicBezTo>
                  <a:cubicBezTo>
                    <a:pt x="15875067" y="217783"/>
                    <a:pt x="16324189" y="207623"/>
                    <a:pt x="16507920" y="198733"/>
                  </a:cubicBezTo>
                  <a:cubicBezTo>
                    <a:pt x="16518127" y="197463"/>
                    <a:pt x="16538543" y="196193"/>
                    <a:pt x="16558956" y="196193"/>
                  </a:cubicBezTo>
                  <a:cubicBezTo>
                    <a:pt x="16548749" y="197463"/>
                    <a:pt x="16528336" y="197463"/>
                    <a:pt x="16507920" y="198733"/>
                  </a:cubicBezTo>
                  <a:cubicBezTo>
                    <a:pt x="16477299" y="202543"/>
                    <a:pt x="16467092" y="206353"/>
                    <a:pt x="16507920" y="201273"/>
                  </a:cubicBezTo>
                  <a:cubicBezTo>
                    <a:pt x="16599786" y="198733"/>
                    <a:pt x="16701859" y="186033"/>
                    <a:pt x="16712066" y="194923"/>
                  </a:cubicBezTo>
                  <a:cubicBezTo>
                    <a:pt x="16803932" y="188573"/>
                    <a:pt x="16793726" y="205083"/>
                    <a:pt x="16936629" y="206353"/>
                  </a:cubicBezTo>
                  <a:cubicBezTo>
                    <a:pt x="16936629" y="208893"/>
                    <a:pt x="16946836" y="198733"/>
                    <a:pt x="16936629" y="194923"/>
                  </a:cubicBezTo>
                  <a:cubicBezTo>
                    <a:pt x="16926420" y="194923"/>
                    <a:pt x="16926420" y="193653"/>
                    <a:pt x="16916213" y="193653"/>
                  </a:cubicBezTo>
                  <a:cubicBezTo>
                    <a:pt x="16926420" y="193653"/>
                    <a:pt x="16936629" y="193653"/>
                    <a:pt x="16936629" y="194923"/>
                  </a:cubicBezTo>
                  <a:cubicBezTo>
                    <a:pt x="17171396" y="213973"/>
                    <a:pt x="17457202" y="180953"/>
                    <a:pt x="17732799" y="193653"/>
                  </a:cubicBezTo>
                  <a:lnTo>
                    <a:pt x="17743006" y="193653"/>
                  </a:lnTo>
                  <a:lnTo>
                    <a:pt x="17732799" y="193653"/>
                  </a:lnTo>
                  <a:cubicBezTo>
                    <a:pt x="17712386" y="194923"/>
                    <a:pt x="17681762" y="202543"/>
                    <a:pt x="17651140" y="207623"/>
                  </a:cubicBezTo>
                  <a:cubicBezTo>
                    <a:pt x="17865495" y="200003"/>
                    <a:pt x="18069642" y="194923"/>
                    <a:pt x="18263580" y="177143"/>
                  </a:cubicBezTo>
                  <a:cubicBezTo>
                    <a:pt x="18243165" y="183493"/>
                    <a:pt x="18253372" y="189843"/>
                    <a:pt x="18202336" y="193653"/>
                  </a:cubicBezTo>
                  <a:cubicBezTo>
                    <a:pt x="18355446" y="193653"/>
                    <a:pt x="18528970" y="189843"/>
                    <a:pt x="18600420" y="175873"/>
                  </a:cubicBezTo>
                  <a:cubicBezTo>
                    <a:pt x="18498347" y="169523"/>
                    <a:pt x="18590213" y="183493"/>
                    <a:pt x="18528970" y="183493"/>
                  </a:cubicBezTo>
                  <a:cubicBezTo>
                    <a:pt x="18416690" y="170793"/>
                    <a:pt x="18610629" y="156823"/>
                    <a:pt x="18712702" y="160633"/>
                  </a:cubicBezTo>
                  <a:lnTo>
                    <a:pt x="18712702" y="163173"/>
                  </a:lnTo>
                  <a:cubicBezTo>
                    <a:pt x="18865812" y="163173"/>
                    <a:pt x="18865812" y="154283"/>
                    <a:pt x="19018922" y="154283"/>
                  </a:cubicBezTo>
                  <a:cubicBezTo>
                    <a:pt x="19110786" y="161903"/>
                    <a:pt x="18937263" y="158093"/>
                    <a:pt x="18978092" y="166983"/>
                  </a:cubicBezTo>
                  <a:cubicBezTo>
                    <a:pt x="19008713" y="189843"/>
                    <a:pt x="19314933" y="182223"/>
                    <a:pt x="19345556" y="184763"/>
                  </a:cubicBezTo>
                  <a:cubicBezTo>
                    <a:pt x="19386385" y="179683"/>
                    <a:pt x="19437422" y="175873"/>
                    <a:pt x="19427213" y="169523"/>
                  </a:cubicBezTo>
                  <a:cubicBezTo>
                    <a:pt x="19539495" y="163173"/>
                    <a:pt x="19478250" y="183493"/>
                    <a:pt x="19559907" y="182223"/>
                  </a:cubicBezTo>
                  <a:lnTo>
                    <a:pt x="19876336" y="139043"/>
                  </a:lnTo>
                  <a:cubicBezTo>
                    <a:pt x="19876336" y="137773"/>
                    <a:pt x="19886543" y="136503"/>
                    <a:pt x="19896752" y="136503"/>
                  </a:cubicBezTo>
                  <a:lnTo>
                    <a:pt x="19876336" y="139043"/>
                  </a:lnTo>
                  <a:cubicBezTo>
                    <a:pt x="19866128" y="145393"/>
                    <a:pt x="19978409" y="158093"/>
                    <a:pt x="19886543" y="166983"/>
                  </a:cubicBezTo>
                  <a:cubicBezTo>
                    <a:pt x="20131519" y="164443"/>
                    <a:pt x="20264215" y="136503"/>
                    <a:pt x="20417325" y="122533"/>
                  </a:cubicBezTo>
                  <a:cubicBezTo>
                    <a:pt x="20488775" y="126343"/>
                    <a:pt x="20723545" y="117453"/>
                    <a:pt x="20805202" y="116183"/>
                  </a:cubicBezTo>
                  <a:cubicBezTo>
                    <a:pt x="20846031" y="128883"/>
                    <a:pt x="20733749" y="114913"/>
                    <a:pt x="20713336" y="125073"/>
                  </a:cubicBezTo>
                  <a:lnTo>
                    <a:pt x="20835823" y="139043"/>
                  </a:lnTo>
                  <a:cubicBezTo>
                    <a:pt x="20672508" y="141583"/>
                    <a:pt x="20856239" y="160633"/>
                    <a:pt x="20764373" y="169523"/>
                  </a:cubicBezTo>
                  <a:cubicBezTo>
                    <a:pt x="20897068" y="161903"/>
                    <a:pt x="21203288" y="170793"/>
                    <a:pt x="21397226" y="174603"/>
                  </a:cubicBezTo>
                  <a:cubicBezTo>
                    <a:pt x="21264532" y="147933"/>
                    <a:pt x="21662616" y="161903"/>
                    <a:pt x="21652409" y="137773"/>
                  </a:cubicBezTo>
                  <a:cubicBezTo>
                    <a:pt x="21876971" y="133963"/>
                    <a:pt x="21764689" y="156823"/>
                    <a:pt x="21856555" y="161903"/>
                  </a:cubicBezTo>
                  <a:cubicBezTo>
                    <a:pt x="22091325" y="153013"/>
                    <a:pt x="22315885" y="159363"/>
                    <a:pt x="22530239" y="156823"/>
                  </a:cubicBezTo>
                  <a:cubicBezTo>
                    <a:pt x="22530239" y="156823"/>
                    <a:pt x="22530239" y="159363"/>
                    <a:pt x="22520031" y="161903"/>
                  </a:cubicBezTo>
                  <a:cubicBezTo>
                    <a:pt x="22713972" y="154283"/>
                    <a:pt x="23040605" y="161903"/>
                    <a:pt x="23234544" y="140313"/>
                  </a:cubicBezTo>
                  <a:cubicBezTo>
                    <a:pt x="23224338" y="145393"/>
                    <a:pt x="23244751" y="149203"/>
                    <a:pt x="23193715" y="153013"/>
                  </a:cubicBezTo>
                  <a:cubicBezTo>
                    <a:pt x="23408069" y="161903"/>
                    <a:pt x="23234544" y="122533"/>
                    <a:pt x="23479521" y="136503"/>
                  </a:cubicBezTo>
                  <a:lnTo>
                    <a:pt x="23418277" y="147933"/>
                  </a:lnTo>
                  <a:cubicBezTo>
                    <a:pt x="23571387" y="136503"/>
                    <a:pt x="23714288" y="158093"/>
                    <a:pt x="23887814" y="140313"/>
                  </a:cubicBezTo>
                  <a:cubicBezTo>
                    <a:pt x="23898019" y="146663"/>
                    <a:pt x="23857191" y="149203"/>
                    <a:pt x="23826570" y="151743"/>
                  </a:cubicBezTo>
                  <a:cubicBezTo>
                    <a:pt x="23989888" y="146663"/>
                    <a:pt x="24163409" y="149203"/>
                    <a:pt x="24296107" y="132693"/>
                  </a:cubicBezTo>
                  <a:cubicBezTo>
                    <a:pt x="24316519" y="140313"/>
                    <a:pt x="24296107" y="146663"/>
                    <a:pt x="24234862" y="151743"/>
                  </a:cubicBezTo>
                  <a:cubicBezTo>
                    <a:pt x="24387972" y="160633"/>
                    <a:pt x="24408385" y="130153"/>
                    <a:pt x="24551290" y="139043"/>
                  </a:cubicBezTo>
                  <a:cubicBezTo>
                    <a:pt x="24592118" y="140313"/>
                    <a:pt x="24673777" y="150473"/>
                    <a:pt x="24643155" y="150473"/>
                  </a:cubicBezTo>
                  <a:cubicBezTo>
                    <a:pt x="24714605" y="140313"/>
                    <a:pt x="24928960" y="140313"/>
                    <a:pt x="25010620" y="136503"/>
                  </a:cubicBezTo>
                  <a:cubicBezTo>
                    <a:pt x="25031032" y="144123"/>
                    <a:pt x="25092277" y="146663"/>
                    <a:pt x="25173934" y="154283"/>
                  </a:cubicBezTo>
                  <a:cubicBezTo>
                    <a:pt x="25868034" y="154283"/>
                    <a:pt x="26582545" y="156823"/>
                    <a:pt x="27276643" y="144123"/>
                  </a:cubicBezTo>
                  <a:cubicBezTo>
                    <a:pt x="27297010" y="142853"/>
                    <a:pt x="27309710" y="140313"/>
                    <a:pt x="27321142" y="137773"/>
                  </a:cubicBezTo>
                  <a:cubicBezTo>
                    <a:pt x="27337650" y="161903"/>
                    <a:pt x="27298282" y="153013"/>
                    <a:pt x="27308442" y="168253"/>
                  </a:cubicBezTo>
                  <a:cubicBezTo>
                    <a:pt x="27307171" y="147933"/>
                    <a:pt x="27324950" y="161903"/>
                    <a:pt x="27354160" y="155553"/>
                  </a:cubicBezTo>
                  <a:lnTo>
                    <a:pt x="27355432" y="158093"/>
                  </a:lnTo>
                  <a:cubicBezTo>
                    <a:pt x="27368132" y="154283"/>
                    <a:pt x="27375750" y="166983"/>
                    <a:pt x="27388450" y="160633"/>
                  </a:cubicBezTo>
                  <a:lnTo>
                    <a:pt x="27388450" y="155553"/>
                  </a:lnTo>
                  <a:cubicBezTo>
                    <a:pt x="27402421" y="142853"/>
                    <a:pt x="27420200" y="182223"/>
                    <a:pt x="27427821" y="155553"/>
                  </a:cubicBezTo>
                  <a:lnTo>
                    <a:pt x="27439250" y="169523"/>
                  </a:lnTo>
                  <a:cubicBezTo>
                    <a:pt x="27453221" y="146663"/>
                    <a:pt x="27462110" y="177143"/>
                    <a:pt x="27479892" y="156823"/>
                  </a:cubicBezTo>
                  <a:lnTo>
                    <a:pt x="27477350" y="160633"/>
                  </a:lnTo>
                  <a:cubicBezTo>
                    <a:pt x="27501482" y="170793"/>
                    <a:pt x="27526882" y="135233"/>
                    <a:pt x="27535771" y="154283"/>
                  </a:cubicBezTo>
                  <a:cubicBezTo>
                    <a:pt x="27556092" y="150473"/>
                    <a:pt x="27578950" y="146663"/>
                    <a:pt x="27582760" y="127613"/>
                  </a:cubicBezTo>
                  <a:cubicBezTo>
                    <a:pt x="27587842" y="133963"/>
                    <a:pt x="27584032" y="145393"/>
                    <a:pt x="27581492" y="151743"/>
                  </a:cubicBezTo>
                  <a:cubicBezTo>
                    <a:pt x="27657692" y="142853"/>
                    <a:pt x="27741510" y="146663"/>
                    <a:pt x="27808821" y="122533"/>
                  </a:cubicBezTo>
                  <a:cubicBezTo>
                    <a:pt x="27812632" y="126343"/>
                    <a:pt x="27807550" y="128883"/>
                    <a:pt x="27806282" y="133963"/>
                  </a:cubicBezTo>
                  <a:cubicBezTo>
                    <a:pt x="27848192" y="112373"/>
                    <a:pt x="27892642" y="156823"/>
                    <a:pt x="27923121" y="116183"/>
                  </a:cubicBezTo>
                  <a:lnTo>
                    <a:pt x="27934550" y="99673"/>
                  </a:lnTo>
                  <a:cubicBezTo>
                    <a:pt x="27944710" y="106023"/>
                    <a:pt x="27943442" y="118723"/>
                    <a:pt x="27951060" y="123803"/>
                  </a:cubicBezTo>
                  <a:cubicBezTo>
                    <a:pt x="27958682" y="112373"/>
                    <a:pt x="27989160" y="121263"/>
                    <a:pt x="27994242" y="106023"/>
                  </a:cubicBezTo>
                  <a:cubicBezTo>
                    <a:pt x="27999321" y="112373"/>
                    <a:pt x="27992971" y="114913"/>
                    <a:pt x="27992971" y="119993"/>
                  </a:cubicBezTo>
                  <a:cubicBezTo>
                    <a:pt x="28012021" y="123803"/>
                    <a:pt x="28034882" y="98403"/>
                    <a:pt x="28052660" y="103483"/>
                  </a:cubicBezTo>
                  <a:lnTo>
                    <a:pt x="28046310" y="111103"/>
                  </a:lnTo>
                  <a:cubicBezTo>
                    <a:pt x="28142832" y="140313"/>
                    <a:pt x="28266021" y="163173"/>
                    <a:pt x="28346032" y="125073"/>
                  </a:cubicBezTo>
                  <a:cubicBezTo>
                    <a:pt x="28367621" y="118723"/>
                    <a:pt x="28356192" y="146663"/>
                    <a:pt x="28365082" y="145393"/>
                  </a:cubicBezTo>
                  <a:cubicBezTo>
                    <a:pt x="28446360" y="114913"/>
                    <a:pt x="28544150" y="163173"/>
                    <a:pt x="28619082" y="114913"/>
                  </a:cubicBezTo>
                  <a:cubicBezTo>
                    <a:pt x="28677500" y="102213"/>
                    <a:pt x="28695282" y="48873"/>
                    <a:pt x="28695282" y="48873"/>
                  </a:cubicBezTo>
                  <a:cubicBezTo>
                    <a:pt x="28556850" y="70463"/>
                    <a:pt x="28432392" y="47603"/>
                    <a:pt x="28292692" y="19663"/>
                  </a:cubicBezTo>
                  <a:close/>
                </a:path>
              </a:pathLst>
            </a:custGeom>
            <a:solidFill>
              <a:srgbClr val="F0EFEC"/>
            </a:solidFill>
          </p:spPr>
        </p:sp>
      </p:grpSp>
      <p:sp>
        <p:nvSpPr>
          <p:cNvPr id="6" name="Freeform 6"/>
          <p:cNvSpPr/>
          <p:nvPr/>
        </p:nvSpPr>
        <p:spPr>
          <a:xfrm rot="5400000">
            <a:off x="8498671" y="-6747640"/>
            <a:ext cx="1186311" cy="17196917"/>
          </a:xfrm>
          <a:custGeom>
            <a:avLst/>
            <a:gdLst/>
            <a:ahLst/>
            <a:cxnLst/>
            <a:rect l="l" t="t" r="r" b="b"/>
            <a:pathLst>
              <a:path w="1186311" h="17196917">
                <a:moveTo>
                  <a:pt x="0" y="0"/>
                </a:moveTo>
                <a:lnTo>
                  <a:pt x="1186311" y="0"/>
                </a:lnTo>
                <a:lnTo>
                  <a:pt x="1186311" y="17196917"/>
                </a:lnTo>
                <a:lnTo>
                  <a:pt x="0" y="17196917"/>
                </a:lnTo>
                <a:lnTo>
                  <a:pt x="0" y="0"/>
                </a:lnTo>
                <a:close/>
              </a:path>
            </a:pathLst>
          </a:custGeom>
          <a:blipFill>
            <a:blip r:embed="rId2"/>
            <a:stretch>
              <a:fillRect l="-306082" r="-619518"/>
            </a:stretch>
          </a:blipFill>
        </p:spPr>
      </p:sp>
      <p:sp>
        <p:nvSpPr>
          <p:cNvPr id="7" name="Freeform 7"/>
          <p:cNvSpPr/>
          <p:nvPr/>
        </p:nvSpPr>
        <p:spPr>
          <a:xfrm rot="5400000">
            <a:off x="5980696" y="-2763057"/>
            <a:ext cx="6273959" cy="17145220"/>
          </a:xfrm>
          <a:custGeom>
            <a:avLst/>
            <a:gdLst/>
            <a:ahLst/>
            <a:cxnLst/>
            <a:rect l="l" t="t" r="r" b="b"/>
            <a:pathLst>
              <a:path w="6273959" h="17145220">
                <a:moveTo>
                  <a:pt x="0" y="0"/>
                </a:moveTo>
                <a:lnTo>
                  <a:pt x="6273959" y="0"/>
                </a:lnTo>
                <a:lnTo>
                  <a:pt x="6273959" y="17145220"/>
                </a:lnTo>
                <a:lnTo>
                  <a:pt x="0" y="17145220"/>
                </a:lnTo>
                <a:lnTo>
                  <a:pt x="0" y="0"/>
                </a:lnTo>
                <a:close/>
              </a:path>
            </a:pathLst>
          </a:custGeom>
          <a:blipFill>
            <a:blip r:embed="rId2"/>
            <a:stretch>
              <a:fillRect l="-36392" t="-6408" r="-69341"/>
            </a:stretch>
          </a:blipFill>
        </p:spPr>
      </p:sp>
      <p:sp>
        <p:nvSpPr>
          <p:cNvPr id="8" name="Freeform 8"/>
          <p:cNvSpPr/>
          <p:nvPr/>
        </p:nvSpPr>
        <p:spPr>
          <a:xfrm>
            <a:off x="1698557" y="3102687"/>
            <a:ext cx="6732185" cy="5049139"/>
          </a:xfrm>
          <a:custGeom>
            <a:avLst/>
            <a:gdLst/>
            <a:ahLst/>
            <a:cxnLst/>
            <a:rect l="l" t="t" r="r" b="b"/>
            <a:pathLst>
              <a:path w="6732185" h="5049139">
                <a:moveTo>
                  <a:pt x="0" y="0"/>
                </a:moveTo>
                <a:lnTo>
                  <a:pt x="6732185" y="0"/>
                </a:lnTo>
                <a:lnTo>
                  <a:pt x="6732185" y="5049139"/>
                </a:lnTo>
                <a:lnTo>
                  <a:pt x="0" y="5049139"/>
                </a:lnTo>
                <a:lnTo>
                  <a:pt x="0" y="0"/>
                </a:lnTo>
                <a:close/>
              </a:path>
            </a:pathLst>
          </a:custGeom>
          <a:blipFill>
            <a:blip r:embed="rId3"/>
            <a:stretch>
              <a:fillRect/>
            </a:stretch>
          </a:blipFill>
        </p:spPr>
      </p:sp>
      <p:sp>
        <p:nvSpPr>
          <p:cNvPr id="9" name="Freeform 9"/>
          <p:cNvSpPr/>
          <p:nvPr/>
        </p:nvSpPr>
        <p:spPr>
          <a:xfrm>
            <a:off x="9929148" y="3102687"/>
            <a:ext cx="6720983" cy="5049139"/>
          </a:xfrm>
          <a:custGeom>
            <a:avLst/>
            <a:gdLst/>
            <a:ahLst/>
            <a:cxnLst/>
            <a:rect l="l" t="t" r="r" b="b"/>
            <a:pathLst>
              <a:path w="6720983" h="5049139">
                <a:moveTo>
                  <a:pt x="0" y="0"/>
                </a:moveTo>
                <a:lnTo>
                  <a:pt x="6720984" y="0"/>
                </a:lnTo>
                <a:lnTo>
                  <a:pt x="6720984" y="5049139"/>
                </a:lnTo>
                <a:lnTo>
                  <a:pt x="0" y="5049139"/>
                </a:lnTo>
                <a:lnTo>
                  <a:pt x="0" y="0"/>
                </a:lnTo>
                <a:close/>
              </a:path>
            </a:pathLst>
          </a:custGeom>
          <a:blipFill>
            <a:blip r:embed="rId4"/>
            <a:stretch>
              <a:fillRect l="-14554" r="-14554" b="-29109"/>
            </a:stretch>
          </a:blipFill>
        </p:spPr>
      </p:sp>
      <p:sp>
        <p:nvSpPr>
          <p:cNvPr id="10" name="TextBox 10"/>
          <p:cNvSpPr txBox="1"/>
          <p:nvPr/>
        </p:nvSpPr>
        <p:spPr>
          <a:xfrm>
            <a:off x="-546785" y="1774618"/>
            <a:ext cx="18237070" cy="511679"/>
          </a:xfrm>
          <a:prstGeom prst="rect">
            <a:avLst/>
          </a:prstGeom>
        </p:spPr>
        <p:txBody>
          <a:bodyPr lIns="0" tIns="0" rIns="0" bIns="0" rtlCol="0" anchor="t">
            <a:spAutoFit/>
          </a:bodyPr>
          <a:lstStyle/>
          <a:p>
            <a:pPr algn="ctr">
              <a:lnSpc>
                <a:spcPts val="4198"/>
              </a:lnSpc>
              <a:spcBef>
                <a:spcPct val="0"/>
              </a:spcBef>
            </a:pPr>
            <a:r>
              <a:rPr lang="sr-Latn-CS" sz="2800" dirty="0" smtClean="0"/>
              <a:t>Ждребе липицанске расе (жиг расе) рођено 2023. године, означено као 118 (број ждребета)</a:t>
            </a:r>
            <a:endParaRPr lang="en-US" sz="2799" dirty="0">
              <a:solidFill>
                <a:srgbClr val="000000"/>
              </a:solidFill>
              <a:latin typeface="Vollkorn"/>
              <a:ea typeface="Vollkorn"/>
              <a:cs typeface="Vollkorn"/>
              <a:sym typeface="Vollkorn"/>
            </a:endParaRPr>
          </a:p>
        </p:txBody>
      </p:sp>
      <p:sp>
        <p:nvSpPr>
          <p:cNvPr id="11" name="TextBox 11"/>
          <p:cNvSpPr txBox="1"/>
          <p:nvPr/>
        </p:nvSpPr>
        <p:spPr>
          <a:xfrm>
            <a:off x="5000596" y="217693"/>
            <a:ext cx="6681505" cy="628377"/>
          </a:xfrm>
          <a:prstGeom prst="rect">
            <a:avLst/>
          </a:prstGeom>
        </p:spPr>
        <p:txBody>
          <a:bodyPr wrap="square" lIns="0" tIns="0" rIns="0" bIns="0" rtlCol="0" anchor="t">
            <a:spAutoFit/>
          </a:bodyPr>
          <a:lstStyle/>
          <a:p>
            <a:pPr lvl="0">
              <a:lnSpc>
                <a:spcPts val="4949"/>
              </a:lnSpc>
              <a:spcBef>
                <a:spcPct val="0"/>
              </a:spcBef>
            </a:pPr>
            <a:r>
              <a:rPr lang="sr-Latn-CS" sz="3600" dirty="0" smtClean="0">
                <a:solidFill>
                  <a:schemeClr val="bg1"/>
                </a:solidFill>
              </a:rPr>
              <a:t>На пример, свежи </a:t>
            </a:r>
            <a:r>
              <a:rPr lang="sr-Cyrl-RS" sz="3600" dirty="0" smtClean="0">
                <a:solidFill>
                  <a:schemeClr val="bg1"/>
                </a:solidFill>
              </a:rPr>
              <a:t>жигосање</a:t>
            </a:r>
            <a:endParaRPr lang="en-US" sz="3299" u="none" strike="noStrike" dirty="0">
              <a:solidFill>
                <a:schemeClr val="bg1"/>
              </a:solidFill>
              <a:latin typeface="Vollkorn"/>
              <a:ea typeface="Vollkorn"/>
              <a:cs typeface="Vollkorn"/>
              <a:sym typeface="Vollkorn"/>
            </a:endParaRPr>
          </a:p>
        </p:txBody>
      </p:sp>
      <p:sp>
        <p:nvSpPr>
          <p:cNvPr id="12" name="AutoShape 12"/>
          <p:cNvSpPr/>
          <p:nvPr/>
        </p:nvSpPr>
        <p:spPr>
          <a:xfrm flipH="1" flipV="1">
            <a:off x="4921109" y="2268041"/>
            <a:ext cx="334929" cy="1894596"/>
          </a:xfrm>
          <a:prstGeom prst="line">
            <a:avLst/>
          </a:prstGeom>
          <a:ln w="38100" cap="flat">
            <a:solidFill>
              <a:srgbClr val="FFFFFF"/>
            </a:solidFill>
            <a:prstDash val="solid"/>
            <a:headEnd type="none" w="sm" len="sm"/>
            <a:tailEnd type="none" w="sm" len="sm"/>
          </a:ln>
        </p:spPr>
      </p:sp>
      <p:sp>
        <p:nvSpPr>
          <p:cNvPr id="13" name="AutoShape 13"/>
          <p:cNvSpPr/>
          <p:nvPr/>
        </p:nvSpPr>
        <p:spPr>
          <a:xfrm flipV="1">
            <a:off x="5921803" y="2268041"/>
            <a:ext cx="2649947" cy="3541512"/>
          </a:xfrm>
          <a:prstGeom prst="line">
            <a:avLst/>
          </a:prstGeom>
          <a:ln w="38100" cap="flat">
            <a:solidFill>
              <a:srgbClr val="FFFFFF"/>
            </a:solidFill>
            <a:prstDash val="solid"/>
            <a:headEnd type="none" w="sm" len="sm"/>
            <a:tailEnd type="none" w="sm" len="sm"/>
          </a:ln>
        </p:spPr>
      </p:sp>
      <p:sp>
        <p:nvSpPr>
          <p:cNvPr id="14" name="AutoShape 14"/>
          <p:cNvSpPr/>
          <p:nvPr/>
        </p:nvSpPr>
        <p:spPr>
          <a:xfrm>
            <a:off x="11215702" y="2285980"/>
            <a:ext cx="2770010" cy="2578622"/>
          </a:xfrm>
          <a:prstGeom prst="line">
            <a:avLst/>
          </a:prstGeom>
          <a:ln w="3810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25813" y="-164932"/>
            <a:ext cx="1714478" cy="10616863"/>
          </a:xfrm>
          <a:prstGeom prst="rect">
            <a:avLst/>
          </a:prstGeom>
          <a:solidFill>
            <a:srgbClr val="866042"/>
          </a:solidFill>
        </p:spPr>
      </p:sp>
      <p:sp>
        <p:nvSpPr>
          <p:cNvPr id="3" name="AutoShape 3"/>
          <p:cNvSpPr/>
          <p:nvPr/>
        </p:nvSpPr>
        <p:spPr>
          <a:xfrm>
            <a:off x="-173239" y="9780838"/>
            <a:ext cx="18634477" cy="734762"/>
          </a:xfrm>
          <a:prstGeom prst="rect">
            <a:avLst/>
          </a:prstGeom>
          <a:solidFill>
            <a:srgbClr val="866042"/>
          </a:solidFill>
        </p:spPr>
      </p:sp>
      <p:grpSp>
        <p:nvGrpSpPr>
          <p:cNvPr id="4" name="Group 4"/>
          <p:cNvGrpSpPr/>
          <p:nvPr/>
        </p:nvGrpSpPr>
        <p:grpSpPr>
          <a:xfrm rot="-5400000">
            <a:off x="-2558972" y="4865858"/>
            <a:ext cx="8095057" cy="115654"/>
            <a:chOff x="0" y="0"/>
            <a:chExt cx="24889782" cy="355600"/>
          </a:xfrm>
        </p:grpSpPr>
        <p:sp>
          <p:nvSpPr>
            <p:cNvPr id="5" name="Freeform 5"/>
            <p:cNvSpPr/>
            <p:nvPr/>
          </p:nvSpPr>
          <p:spPr>
            <a:xfrm>
              <a:off x="92710" y="34947"/>
              <a:ext cx="24757702" cy="277644"/>
            </a:xfrm>
            <a:custGeom>
              <a:avLst/>
              <a:gdLst/>
              <a:ahLst/>
              <a:cxnLst/>
              <a:rect l="l" t="t" r="r" b="b"/>
              <a:pathLst>
                <a:path w="24757702" h="277644">
                  <a:moveTo>
                    <a:pt x="24355112" y="19663"/>
                  </a:moveTo>
                  <a:cubicBezTo>
                    <a:pt x="24308123" y="23473"/>
                    <a:pt x="24247162" y="32363"/>
                    <a:pt x="24203982" y="23473"/>
                  </a:cubicBezTo>
                  <a:cubicBezTo>
                    <a:pt x="24022373" y="28553"/>
                    <a:pt x="23840762" y="-13357"/>
                    <a:pt x="23655343" y="4423"/>
                  </a:cubicBezTo>
                  <a:cubicBezTo>
                    <a:pt x="23665502" y="10773"/>
                    <a:pt x="23655343" y="20933"/>
                    <a:pt x="23645182" y="24743"/>
                  </a:cubicBezTo>
                  <a:lnTo>
                    <a:pt x="23642643" y="18393"/>
                  </a:lnTo>
                  <a:lnTo>
                    <a:pt x="23628673" y="31093"/>
                  </a:lnTo>
                  <a:cubicBezTo>
                    <a:pt x="23614702" y="32363"/>
                    <a:pt x="23621052" y="15853"/>
                    <a:pt x="23632482" y="13313"/>
                  </a:cubicBezTo>
                  <a:cubicBezTo>
                    <a:pt x="23558823" y="13313"/>
                    <a:pt x="23492782" y="19663"/>
                    <a:pt x="23420393" y="15853"/>
                  </a:cubicBezTo>
                  <a:cubicBezTo>
                    <a:pt x="23415312" y="36173"/>
                    <a:pt x="23383562" y="17123"/>
                    <a:pt x="23381023" y="37443"/>
                  </a:cubicBezTo>
                  <a:cubicBezTo>
                    <a:pt x="23377212" y="33633"/>
                    <a:pt x="23381023" y="32363"/>
                    <a:pt x="23382293" y="28553"/>
                  </a:cubicBezTo>
                  <a:cubicBezTo>
                    <a:pt x="23368323" y="31093"/>
                    <a:pt x="23358162" y="33633"/>
                    <a:pt x="23349273" y="34903"/>
                  </a:cubicBezTo>
                  <a:cubicBezTo>
                    <a:pt x="23202366" y="37443"/>
                    <a:pt x="23124591" y="32363"/>
                    <a:pt x="22899907" y="14583"/>
                  </a:cubicBezTo>
                  <a:cubicBezTo>
                    <a:pt x="21577727" y="-1927"/>
                    <a:pt x="20307401" y="12043"/>
                    <a:pt x="19011149" y="5693"/>
                  </a:cubicBezTo>
                  <a:cubicBezTo>
                    <a:pt x="17697612" y="9503"/>
                    <a:pt x="16401359" y="27283"/>
                    <a:pt x="15053257" y="32363"/>
                  </a:cubicBezTo>
                  <a:cubicBezTo>
                    <a:pt x="14845857" y="64113"/>
                    <a:pt x="14560682" y="48873"/>
                    <a:pt x="14318714" y="76813"/>
                  </a:cubicBezTo>
                  <a:lnTo>
                    <a:pt x="14335998" y="66653"/>
                  </a:lnTo>
                  <a:cubicBezTo>
                    <a:pt x="14128599" y="80623"/>
                    <a:pt x="14076748" y="64113"/>
                    <a:pt x="13808855" y="52683"/>
                  </a:cubicBezTo>
                  <a:cubicBezTo>
                    <a:pt x="13808855" y="64113"/>
                    <a:pt x="13705156" y="55223"/>
                    <a:pt x="13748365" y="74273"/>
                  </a:cubicBezTo>
                  <a:cubicBezTo>
                    <a:pt x="13653305" y="89513"/>
                    <a:pt x="13584171" y="47603"/>
                    <a:pt x="13454545" y="56493"/>
                  </a:cubicBezTo>
                  <a:cubicBezTo>
                    <a:pt x="13445905" y="50143"/>
                    <a:pt x="13454545" y="67923"/>
                    <a:pt x="13428621" y="61573"/>
                  </a:cubicBezTo>
                  <a:cubicBezTo>
                    <a:pt x="13091597" y="84433"/>
                    <a:pt x="13497753" y="51413"/>
                    <a:pt x="13057030" y="33633"/>
                  </a:cubicBezTo>
                  <a:cubicBezTo>
                    <a:pt x="12452113" y="39983"/>
                    <a:pt x="11838552" y="59033"/>
                    <a:pt x="11259558" y="47603"/>
                  </a:cubicBezTo>
                  <a:cubicBezTo>
                    <a:pt x="11294126" y="46333"/>
                    <a:pt x="11311409" y="61573"/>
                    <a:pt x="11250918" y="61573"/>
                  </a:cubicBezTo>
                  <a:cubicBezTo>
                    <a:pt x="11190426" y="31093"/>
                    <a:pt x="11052159" y="69193"/>
                    <a:pt x="10948459" y="57763"/>
                  </a:cubicBezTo>
                  <a:cubicBezTo>
                    <a:pt x="10957099" y="51413"/>
                    <a:pt x="11008950" y="50143"/>
                    <a:pt x="11034876" y="46333"/>
                  </a:cubicBezTo>
                  <a:cubicBezTo>
                    <a:pt x="10775625" y="33633"/>
                    <a:pt x="10550941" y="52683"/>
                    <a:pt x="10308974" y="39983"/>
                  </a:cubicBezTo>
                  <a:cubicBezTo>
                    <a:pt x="10075648" y="52683"/>
                    <a:pt x="9790474" y="26013"/>
                    <a:pt x="9634923" y="41253"/>
                  </a:cubicBezTo>
                  <a:cubicBezTo>
                    <a:pt x="9669489" y="29823"/>
                    <a:pt x="9531222" y="32363"/>
                    <a:pt x="9479372" y="26013"/>
                  </a:cubicBezTo>
                  <a:cubicBezTo>
                    <a:pt x="9306539" y="61573"/>
                    <a:pt x="9012721" y="13313"/>
                    <a:pt x="8805321" y="37443"/>
                  </a:cubicBezTo>
                  <a:lnTo>
                    <a:pt x="8813963" y="31093"/>
                  </a:lnTo>
                  <a:cubicBezTo>
                    <a:pt x="8165837" y="33633"/>
                    <a:pt x="7465860" y="26013"/>
                    <a:pt x="6800451" y="42523"/>
                  </a:cubicBezTo>
                  <a:cubicBezTo>
                    <a:pt x="6420217" y="46333"/>
                    <a:pt x="5996774" y="14583"/>
                    <a:pt x="5581973" y="29823"/>
                  </a:cubicBezTo>
                  <a:cubicBezTo>
                    <a:pt x="5504199" y="34903"/>
                    <a:pt x="5564690" y="42523"/>
                    <a:pt x="5504199" y="45063"/>
                  </a:cubicBezTo>
                  <a:cubicBezTo>
                    <a:pt x="5400498" y="43793"/>
                    <a:pt x="5504199" y="33633"/>
                    <a:pt x="5460990" y="29823"/>
                  </a:cubicBezTo>
                  <a:cubicBezTo>
                    <a:pt x="5253590" y="43793"/>
                    <a:pt x="4985697" y="27283"/>
                    <a:pt x="4726447" y="27283"/>
                  </a:cubicBezTo>
                  <a:cubicBezTo>
                    <a:pt x="4691881" y="32363"/>
                    <a:pt x="4622747" y="34903"/>
                    <a:pt x="4648673" y="42523"/>
                  </a:cubicBezTo>
                  <a:cubicBezTo>
                    <a:pt x="4363497" y="18393"/>
                    <a:pt x="3974621" y="51413"/>
                    <a:pt x="3680803" y="32363"/>
                  </a:cubicBezTo>
                  <a:cubicBezTo>
                    <a:pt x="3784504" y="62843"/>
                    <a:pt x="3507969" y="48873"/>
                    <a:pt x="3404270" y="56493"/>
                  </a:cubicBezTo>
                  <a:cubicBezTo>
                    <a:pt x="3343778" y="55223"/>
                    <a:pt x="3343778" y="47603"/>
                    <a:pt x="3361061" y="41253"/>
                  </a:cubicBezTo>
                  <a:cubicBezTo>
                    <a:pt x="3145019" y="45063"/>
                    <a:pt x="3032677" y="46333"/>
                    <a:pt x="2764785" y="37443"/>
                  </a:cubicBezTo>
                  <a:cubicBezTo>
                    <a:pt x="2643801" y="41253"/>
                    <a:pt x="2609235" y="57763"/>
                    <a:pt x="2462326" y="52683"/>
                  </a:cubicBezTo>
                  <a:cubicBezTo>
                    <a:pt x="2375910" y="31093"/>
                    <a:pt x="2159868" y="51413"/>
                    <a:pt x="2021600" y="43793"/>
                  </a:cubicBezTo>
                  <a:cubicBezTo>
                    <a:pt x="2056168" y="61573"/>
                    <a:pt x="1874692" y="76813"/>
                    <a:pt x="1736424" y="69193"/>
                  </a:cubicBezTo>
                  <a:lnTo>
                    <a:pt x="1779633" y="43793"/>
                  </a:lnTo>
                  <a:cubicBezTo>
                    <a:pt x="1727784" y="45063"/>
                    <a:pt x="1675933" y="46333"/>
                    <a:pt x="1615441" y="47603"/>
                  </a:cubicBezTo>
                  <a:cubicBezTo>
                    <a:pt x="1550670" y="53953"/>
                    <a:pt x="1468120" y="34903"/>
                    <a:pt x="1399540" y="62843"/>
                  </a:cubicBezTo>
                  <a:lnTo>
                    <a:pt x="1393190" y="51413"/>
                  </a:lnTo>
                  <a:cubicBezTo>
                    <a:pt x="1313180" y="69193"/>
                    <a:pt x="1234440" y="50143"/>
                    <a:pt x="1156970" y="79353"/>
                  </a:cubicBezTo>
                  <a:cubicBezTo>
                    <a:pt x="1136650" y="71733"/>
                    <a:pt x="1102360" y="66653"/>
                    <a:pt x="1082040" y="66653"/>
                  </a:cubicBezTo>
                  <a:cubicBezTo>
                    <a:pt x="1054100" y="79353"/>
                    <a:pt x="1043940" y="78083"/>
                    <a:pt x="1024890" y="98403"/>
                  </a:cubicBezTo>
                  <a:cubicBezTo>
                    <a:pt x="1014730" y="99673"/>
                    <a:pt x="1008380" y="88243"/>
                    <a:pt x="1003300" y="81893"/>
                  </a:cubicBezTo>
                  <a:cubicBezTo>
                    <a:pt x="967740" y="78083"/>
                    <a:pt x="934720" y="56493"/>
                    <a:pt x="905510" y="80623"/>
                  </a:cubicBezTo>
                  <a:lnTo>
                    <a:pt x="904240" y="67923"/>
                  </a:lnTo>
                  <a:cubicBezTo>
                    <a:pt x="876300" y="80623"/>
                    <a:pt x="835660" y="97133"/>
                    <a:pt x="803910" y="81893"/>
                  </a:cubicBezTo>
                  <a:cubicBezTo>
                    <a:pt x="795020" y="93323"/>
                    <a:pt x="763270" y="98403"/>
                    <a:pt x="777240" y="112373"/>
                  </a:cubicBezTo>
                  <a:cubicBezTo>
                    <a:pt x="764540" y="114913"/>
                    <a:pt x="769620" y="90783"/>
                    <a:pt x="756920" y="104753"/>
                  </a:cubicBezTo>
                  <a:lnTo>
                    <a:pt x="768350" y="85703"/>
                  </a:lnTo>
                  <a:cubicBezTo>
                    <a:pt x="697230" y="80623"/>
                    <a:pt x="637540" y="90783"/>
                    <a:pt x="568960" y="100943"/>
                  </a:cubicBezTo>
                  <a:cubicBezTo>
                    <a:pt x="551180" y="79353"/>
                    <a:pt x="505460" y="104753"/>
                    <a:pt x="466090" y="92053"/>
                  </a:cubicBezTo>
                  <a:cubicBezTo>
                    <a:pt x="443230" y="104753"/>
                    <a:pt x="403860" y="86973"/>
                    <a:pt x="386080" y="114913"/>
                  </a:cubicBezTo>
                  <a:lnTo>
                    <a:pt x="384810" y="102213"/>
                  </a:lnTo>
                  <a:cubicBezTo>
                    <a:pt x="354330" y="100943"/>
                    <a:pt x="313690" y="100943"/>
                    <a:pt x="273050" y="94593"/>
                  </a:cubicBezTo>
                  <a:cubicBezTo>
                    <a:pt x="250190" y="90783"/>
                    <a:pt x="250190" y="109833"/>
                    <a:pt x="231140" y="116183"/>
                  </a:cubicBezTo>
                  <a:lnTo>
                    <a:pt x="229870" y="103483"/>
                  </a:lnTo>
                  <a:cubicBezTo>
                    <a:pt x="209550" y="111103"/>
                    <a:pt x="204470" y="131423"/>
                    <a:pt x="196850" y="144123"/>
                  </a:cubicBezTo>
                  <a:cubicBezTo>
                    <a:pt x="181610" y="135233"/>
                    <a:pt x="179070" y="144123"/>
                    <a:pt x="163830" y="135233"/>
                  </a:cubicBezTo>
                  <a:cubicBezTo>
                    <a:pt x="179070" y="127613"/>
                    <a:pt x="191770" y="113643"/>
                    <a:pt x="201930" y="97133"/>
                  </a:cubicBezTo>
                  <a:cubicBezTo>
                    <a:pt x="177800" y="92053"/>
                    <a:pt x="152400" y="123803"/>
                    <a:pt x="137160" y="104753"/>
                  </a:cubicBezTo>
                  <a:cubicBezTo>
                    <a:pt x="116840" y="99673"/>
                    <a:pt x="101600" y="104753"/>
                    <a:pt x="99060" y="119993"/>
                  </a:cubicBezTo>
                  <a:lnTo>
                    <a:pt x="99060" y="122533"/>
                  </a:lnTo>
                  <a:lnTo>
                    <a:pt x="99060" y="119993"/>
                  </a:lnTo>
                  <a:cubicBezTo>
                    <a:pt x="97790" y="114913"/>
                    <a:pt x="86360" y="111103"/>
                    <a:pt x="96520" y="104753"/>
                  </a:cubicBezTo>
                  <a:cubicBezTo>
                    <a:pt x="81280" y="104753"/>
                    <a:pt x="71120" y="106023"/>
                    <a:pt x="62230" y="113643"/>
                  </a:cubicBezTo>
                  <a:cubicBezTo>
                    <a:pt x="64770" y="113643"/>
                    <a:pt x="69850" y="116183"/>
                    <a:pt x="72390" y="114913"/>
                  </a:cubicBezTo>
                  <a:cubicBezTo>
                    <a:pt x="64770" y="127613"/>
                    <a:pt x="49530" y="127613"/>
                    <a:pt x="53340" y="146663"/>
                  </a:cubicBezTo>
                  <a:cubicBezTo>
                    <a:pt x="60960" y="141583"/>
                    <a:pt x="62230" y="139043"/>
                    <a:pt x="71120" y="140313"/>
                  </a:cubicBezTo>
                  <a:cubicBezTo>
                    <a:pt x="67310" y="154283"/>
                    <a:pt x="40640" y="158093"/>
                    <a:pt x="34290" y="145393"/>
                  </a:cubicBezTo>
                  <a:cubicBezTo>
                    <a:pt x="26670" y="131423"/>
                    <a:pt x="52070" y="122533"/>
                    <a:pt x="39370" y="114913"/>
                  </a:cubicBezTo>
                  <a:lnTo>
                    <a:pt x="0" y="145393"/>
                  </a:lnTo>
                  <a:cubicBezTo>
                    <a:pt x="8890" y="141583"/>
                    <a:pt x="19050" y="149203"/>
                    <a:pt x="15240" y="160633"/>
                  </a:cubicBezTo>
                  <a:lnTo>
                    <a:pt x="31750" y="151743"/>
                  </a:lnTo>
                  <a:lnTo>
                    <a:pt x="30480" y="165713"/>
                  </a:lnTo>
                  <a:cubicBezTo>
                    <a:pt x="58420" y="160633"/>
                    <a:pt x="78740" y="174603"/>
                    <a:pt x="107950" y="163173"/>
                  </a:cubicBezTo>
                  <a:lnTo>
                    <a:pt x="96520" y="149203"/>
                  </a:lnTo>
                  <a:cubicBezTo>
                    <a:pt x="113030" y="147933"/>
                    <a:pt x="130810" y="128883"/>
                    <a:pt x="147320" y="145393"/>
                  </a:cubicBezTo>
                  <a:cubicBezTo>
                    <a:pt x="139700" y="150473"/>
                    <a:pt x="144780" y="158093"/>
                    <a:pt x="144780" y="165713"/>
                  </a:cubicBezTo>
                  <a:cubicBezTo>
                    <a:pt x="148590" y="163173"/>
                    <a:pt x="153670" y="158093"/>
                    <a:pt x="157480" y="159363"/>
                  </a:cubicBezTo>
                  <a:lnTo>
                    <a:pt x="149860" y="183493"/>
                  </a:lnTo>
                  <a:cubicBezTo>
                    <a:pt x="157480" y="151743"/>
                    <a:pt x="196850" y="172063"/>
                    <a:pt x="204470" y="166983"/>
                  </a:cubicBezTo>
                  <a:lnTo>
                    <a:pt x="201930" y="172063"/>
                  </a:lnTo>
                  <a:cubicBezTo>
                    <a:pt x="227330" y="182223"/>
                    <a:pt x="196850" y="158093"/>
                    <a:pt x="214630" y="158093"/>
                  </a:cubicBezTo>
                  <a:cubicBezTo>
                    <a:pt x="229870" y="161903"/>
                    <a:pt x="219710" y="184763"/>
                    <a:pt x="233680" y="194923"/>
                  </a:cubicBezTo>
                  <a:cubicBezTo>
                    <a:pt x="259080" y="193653"/>
                    <a:pt x="303530" y="175873"/>
                    <a:pt x="332740" y="194923"/>
                  </a:cubicBezTo>
                  <a:cubicBezTo>
                    <a:pt x="355600" y="191113"/>
                    <a:pt x="381000" y="182223"/>
                    <a:pt x="402590" y="170793"/>
                  </a:cubicBezTo>
                  <a:cubicBezTo>
                    <a:pt x="422910" y="170793"/>
                    <a:pt x="401320" y="196193"/>
                    <a:pt x="422910" y="184763"/>
                  </a:cubicBezTo>
                  <a:cubicBezTo>
                    <a:pt x="420370" y="193653"/>
                    <a:pt x="424180" y="202543"/>
                    <a:pt x="425450" y="210163"/>
                  </a:cubicBezTo>
                  <a:cubicBezTo>
                    <a:pt x="427990" y="201273"/>
                    <a:pt x="463550" y="211433"/>
                    <a:pt x="447040" y="189843"/>
                  </a:cubicBezTo>
                  <a:cubicBezTo>
                    <a:pt x="477520" y="194923"/>
                    <a:pt x="510540" y="196193"/>
                    <a:pt x="542290" y="192383"/>
                  </a:cubicBezTo>
                  <a:cubicBezTo>
                    <a:pt x="532130" y="193653"/>
                    <a:pt x="529590" y="208893"/>
                    <a:pt x="538480" y="216513"/>
                  </a:cubicBezTo>
                  <a:cubicBezTo>
                    <a:pt x="553720" y="201273"/>
                    <a:pt x="579120" y="192383"/>
                    <a:pt x="605790" y="197463"/>
                  </a:cubicBezTo>
                  <a:cubicBezTo>
                    <a:pt x="605790" y="180953"/>
                    <a:pt x="596900" y="182223"/>
                    <a:pt x="599440" y="165713"/>
                  </a:cubicBezTo>
                  <a:cubicBezTo>
                    <a:pt x="603250" y="163173"/>
                    <a:pt x="609600" y="155553"/>
                    <a:pt x="615950" y="156823"/>
                  </a:cubicBezTo>
                  <a:cubicBezTo>
                    <a:pt x="619760" y="173333"/>
                    <a:pt x="618490" y="198733"/>
                    <a:pt x="642620" y="198733"/>
                  </a:cubicBezTo>
                  <a:cubicBezTo>
                    <a:pt x="636270" y="224133"/>
                    <a:pt x="601980" y="194923"/>
                    <a:pt x="613410" y="221593"/>
                  </a:cubicBezTo>
                  <a:cubicBezTo>
                    <a:pt x="603250" y="241913"/>
                    <a:pt x="560070" y="243183"/>
                    <a:pt x="549910" y="230483"/>
                  </a:cubicBezTo>
                  <a:cubicBezTo>
                    <a:pt x="528320" y="252073"/>
                    <a:pt x="566420" y="233023"/>
                    <a:pt x="562610" y="254613"/>
                  </a:cubicBezTo>
                  <a:cubicBezTo>
                    <a:pt x="581660" y="253343"/>
                    <a:pt x="590550" y="241913"/>
                    <a:pt x="619760" y="238103"/>
                  </a:cubicBezTo>
                  <a:cubicBezTo>
                    <a:pt x="619760" y="226673"/>
                    <a:pt x="609600" y="225403"/>
                    <a:pt x="623570" y="216513"/>
                  </a:cubicBezTo>
                  <a:cubicBezTo>
                    <a:pt x="650240" y="193653"/>
                    <a:pt x="656590" y="233023"/>
                    <a:pt x="662940" y="234293"/>
                  </a:cubicBezTo>
                  <a:cubicBezTo>
                    <a:pt x="659130" y="236833"/>
                    <a:pt x="654050" y="238103"/>
                    <a:pt x="650240" y="240643"/>
                  </a:cubicBezTo>
                  <a:cubicBezTo>
                    <a:pt x="668020" y="248263"/>
                    <a:pt x="674370" y="233023"/>
                    <a:pt x="692150" y="234293"/>
                  </a:cubicBezTo>
                  <a:cubicBezTo>
                    <a:pt x="697230" y="263503"/>
                    <a:pt x="662940" y="238103"/>
                    <a:pt x="655320" y="255883"/>
                  </a:cubicBezTo>
                  <a:lnTo>
                    <a:pt x="669290" y="277473"/>
                  </a:lnTo>
                  <a:cubicBezTo>
                    <a:pt x="697230" y="280013"/>
                    <a:pt x="676910" y="253343"/>
                    <a:pt x="706120" y="260963"/>
                  </a:cubicBezTo>
                  <a:lnTo>
                    <a:pt x="702310" y="271123"/>
                  </a:lnTo>
                  <a:lnTo>
                    <a:pt x="720090" y="264773"/>
                  </a:lnTo>
                  <a:cubicBezTo>
                    <a:pt x="720090" y="253343"/>
                    <a:pt x="716280" y="236833"/>
                    <a:pt x="701040" y="239373"/>
                  </a:cubicBezTo>
                  <a:cubicBezTo>
                    <a:pt x="711200" y="211433"/>
                    <a:pt x="715010" y="235563"/>
                    <a:pt x="740410" y="229213"/>
                  </a:cubicBezTo>
                  <a:cubicBezTo>
                    <a:pt x="748030" y="212703"/>
                    <a:pt x="730250" y="230483"/>
                    <a:pt x="728980" y="215243"/>
                  </a:cubicBezTo>
                  <a:cubicBezTo>
                    <a:pt x="726440" y="200003"/>
                    <a:pt x="744220" y="200003"/>
                    <a:pt x="755650" y="197463"/>
                  </a:cubicBezTo>
                  <a:cubicBezTo>
                    <a:pt x="775970" y="197463"/>
                    <a:pt x="765810" y="215243"/>
                    <a:pt x="774700" y="225403"/>
                  </a:cubicBezTo>
                  <a:cubicBezTo>
                    <a:pt x="770890" y="227943"/>
                    <a:pt x="754380" y="230483"/>
                    <a:pt x="756920" y="221593"/>
                  </a:cubicBezTo>
                  <a:cubicBezTo>
                    <a:pt x="731520" y="238103"/>
                    <a:pt x="768350" y="254613"/>
                    <a:pt x="750570" y="267313"/>
                  </a:cubicBezTo>
                  <a:cubicBezTo>
                    <a:pt x="769620" y="276203"/>
                    <a:pt x="769620" y="258423"/>
                    <a:pt x="778510" y="252073"/>
                  </a:cubicBezTo>
                  <a:cubicBezTo>
                    <a:pt x="773430" y="249533"/>
                    <a:pt x="782320" y="235563"/>
                    <a:pt x="777240" y="230483"/>
                  </a:cubicBezTo>
                  <a:cubicBezTo>
                    <a:pt x="810260" y="186033"/>
                    <a:pt x="798830" y="262233"/>
                    <a:pt x="830580" y="254613"/>
                  </a:cubicBezTo>
                  <a:cubicBezTo>
                    <a:pt x="824230" y="226673"/>
                    <a:pt x="873760" y="215243"/>
                    <a:pt x="849630" y="184763"/>
                  </a:cubicBezTo>
                  <a:cubicBezTo>
                    <a:pt x="857250" y="179683"/>
                    <a:pt x="867410" y="173333"/>
                    <a:pt x="875030" y="175873"/>
                  </a:cubicBezTo>
                  <a:cubicBezTo>
                    <a:pt x="866140" y="194923"/>
                    <a:pt x="889000" y="191113"/>
                    <a:pt x="873760" y="208893"/>
                  </a:cubicBezTo>
                  <a:lnTo>
                    <a:pt x="885190" y="208893"/>
                  </a:lnTo>
                  <a:lnTo>
                    <a:pt x="867410" y="231753"/>
                  </a:lnTo>
                  <a:cubicBezTo>
                    <a:pt x="880110" y="244453"/>
                    <a:pt x="901700" y="258423"/>
                    <a:pt x="909320" y="267313"/>
                  </a:cubicBezTo>
                  <a:cubicBezTo>
                    <a:pt x="925830" y="258423"/>
                    <a:pt x="904240" y="249533"/>
                    <a:pt x="923290" y="244453"/>
                  </a:cubicBezTo>
                  <a:cubicBezTo>
                    <a:pt x="916940" y="254613"/>
                    <a:pt x="928370" y="262233"/>
                    <a:pt x="937260" y="262233"/>
                  </a:cubicBezTo>
                  <a:cubicBezTo>
                    <a:pt x="919480" y="254613"/>
                    <a:pt x="937260" y="235563"/>
                    <a:pt x="947420" y="230483"/>
                  </a:cubicBezTo>
                  <a:cubicBezTo>
                    <a:pt x="965200" y="230483"/>
                    <a:pt x="979170" y="248263"/>
                    <a:pt x="976630" y="252073"/>
                  </a:cubicBezTo>
                  <a:lnTo>
                    <a:pt x="962660" y="266043"/>
                  </a:lnTo>
                  <a:cubicBezTo>
                    <a:pt x="971550" y="258423"/>
                    <a:pt x="966470" y="276203"/>
                    <a:pt x="977900" y="269853"/>
                  </a:cubicBezTo>
                  <a:cubicBezTo>
                    <a:pt x="981710" y="259693"/>
                    <a:pt x="989330" y="243183"/>
                    <a:pt x="994410" y="229213"/>
                  </a:cubicBezTo>
                  <a:cubicBezTo>
                    <a:pt x="1005840" y="224133"/>
                    <a:pt x="1013460" y="238103"/>
                    <a:pt x="1017270" y="235563"/>
                  </a:cubicBezTo>
                  <a:lnTo>
                    <a:pt x="999490" y="246993"/>
                  </a:lnTo>
                  <a:cubicBezTo>
                    <a:pt x="1022350" y="243183"/>
                    <a:pt x="1004570" y="276203"/>
                    <a:pt x="1027430" y="268583"/>
                  </a:cubicBezTo>
                  <a:lnTo>
                    <a:pt x="1033780" y="253343"/>
                  </a:lnTo>
                  <a:cubicBezTo>
                    <a:pt x="1038860" y="255883"/>
                    <a:pt x="1040130" y="262233"/>
                    <a:pt x="1036320" y="268583"/>
                  </a:cubicBezTo>
                  <a:cubicBezTo>
                    <a:pt x="1040130" y="258423"/>
                    <a:pt x="1052830" y="259693"/>
                    <a:pt x="1059180" y="255883"/>
                  </a:cubicBezTo>
                  <a:lnTo>
                    <a:pt x="1060450" y="266043"/>
                  </a:lnTo>
                  <a:cubicBezTo>
                    <a:pt x="1070610" y="259693"/>
                    <a:pt x="1083310" y="238103"/>
                    <a:pt x="1094740" y="257153"/>
                  </a:cubicBezTo>
                  <a:cubicBezTo>
                    <a:pt x="1085850" y="233023"/>
                    <a:pt x="1083310" y="257153"/>
                    <a:pt x="1065530" y="245723"/>
                  </a:cubicBezTo>
                  <a:cubicBezTo>
                    <a:pt x="1055370" y="227943"/>
                    <a:pt x="1082040" y="229213"/>
                    <a:pt x="1085850" y="226673"/>
                  </a:cubicBezTo>
                  <a:cubicBezTo>
                    <a:pt x="1084580" y="252073"/>
                    <a:pt x="1111250" y="229213"/>
                    <a:pt x="1122680" y="229213"/>
                  </a:cubicBezTo>
                  <a:cubicBezTo>
                    <a:pt x="1129030" y="238103"/>
                    <a:pt x="1135380" y="241913"/>
                    <a:pt x="1140460" y="248263"/>
                  </a:cubicBezTo>
                  <a:lnTo>
                    <a:pt x="1145540" y="231753"/>
                  </a:lnTo>
                  <a:cubicBezTo>
                    <a:pt x="1150620" y="264773"/>
                    <a:pt x="1169670" y="224133"/>
                    <a:pt x="1182370" y="234293"/>
                  </a:cubicBezTo>
                  <a:cubicBezTo>
                    <a:pt x="1176020" y="244453"/>
                    <a:pt x="1176020" y="257153"/>
                    <a:pt x="1186180" y="262233"/>
                  </a:cubicBezTo>
                  <a:cubicBezTo>
                    <a:pt x="1173480" y="238103"/>
                    <a:pt x="1206500" y="231753"/>
                    <a:pt x="1202690" y="215243"/>
                  </a:cubicBezTo>
                  <a:cubicBezTo>
                    <a:pt x="1226820" y="224133"/>
                    <a:pt x="1197610" y="245723"/>
                    <a:pt x="1203960" y="263503"/>
                  </a:cubicBezTo>
                  <a:cubicBezTo>
                    <a:pt x="1215390" y="244453"/>
                    <a:pt x="1230630" y="276203"/>
                    <a:pt x="1238250" y="252073"/>
                  </a:cubicBezTo>
                  <a:cubicBezTo>
                    <a:pt x="1220470" y="244453"/>
                    <a:pt x="1240790" y="236833"/>
                    <a:pt x="1244600" y="225403"/>
                  </a:cubicBezTo>
                  <a:cubicBezTo>
                    <a:pt x="1266190" y="226673"/>
                    <a:pt x="1240790" y="235563"/>
                    <a:pt x="1256030" y="244453"/>
                  </a:cubicBezTo>
                  <a:cubicBezTo>
                    <a:pt x="1264920" y="240643"/>
                    <a:pt x="1277620" y="222863"/>
                    <a:pt x="1262380" y="215243"/>
                  </a:cubicBezTo>
                  <a:cubicBezTo>
                    <a:pt x="1275080" y="220323"/>
                    <a:pt x="1289050" y="197463"/>
                    <a:pt x="1304290" y="212703"/>
                  </a:cubicBezTo>
                  <a:cubicBezTo>
                    <a:pt x="1310640" y="227943"/>
                    <a:pt x="1277620" y="219053"/>
                    <a:pt x="1285240" y="230483"/>
                  </a:cubicBezTo>
                  <a:cubicBezTo>
                    <a:pt x="1315720" y="231753"/>
                    <a:pt x="1300480" y="193653"/>
                    <a:pt x="1328420" y="188573"/>
                  </a:cubicBezTo>
                  <a:cubicBezTo>
                    <a:pt x="1315720" y="180953"/>
                    <a:pt x="1328420" y="153013"/>
                    <a:pt x="1341120" y="144123"/>
                  </a:cubicBezTo>
                  <a:cubicBezTo>
                    <a:pt x="1372870" y="150473"/>
                    <a:pt x="1327150" y="153013"/>
                    <a:pt x="1339850" y="172063"/>
                  </a:cubicBezTo>
                  <a:lnTo>
                    <a:pt x="1352550" y="169523"/>
                  </a:lnTo>
                  <a:cubicBezTo>
                    <a:pt x="1370330" y="196193"/>
                    <a:pt x="1315720" y="212703"/>
                    <a:pt x="1332230" y="234293"/>
                  </a:cubicBezTo>
                  <a:lnTo>
                    <a:pt x="1346200" y="225403"/>
                  </a:lnTo>
                  <a:cubicBezTo>
                    <a:pt x="1343660" y="233023"/>
                    <a:pt x="1338580" y="246993"/>
                    <a:pt x="1344930" y="253343"/>
                  </a:cubicBezTo>
                  <a:cubicBezTo>
                    <a:pt x="1348740" y="234293"/>
                    <a:pt x="1376680" y="248263"/>
                    <a:pt x="1379220" y="244453"/>
                  </a:cubicBezTo>
                  <a:cubicBezTo>
                    <a:pt x="1381760" y="229213"/>
                    <a:pt x="1367790" y="249533"/>
                    <a:pt x="1370330" y="236833"/>
                  </a:cubicBezTo>
                  <a:cubicBezTo>
                    <a:pt x="1384300" y="233023"/>
                    <a:pt x="1390650" y="206353"/>
                    <a:pt x="1413510" y="216513"/>
                  </a:cubicBezTo>
                  <a:cubicBezTo>
                    <a:pt x="1400810" y="227943"/>
                    <a:pt x="1418590" y="238103"/>
                    <a:pt x="1413510" y="246993"/>
                  </a:cubicBezTo>
                  <a:cubicBezTo>
                    <a:pt x="1424940" y="253343"/>
                    <a:pt x="1417320" y="227943"/>
                    <a:pt x="1432560" y="236833"/>
                  </a:cubicBezTo>
                  <a:lnTo>
                    <a:pt x="1431290" y="245723"/>
                  </a:lnTo>
                  <a:cubicBezTo>
                    <a:pt x="1487170" y="248263"/>
                    <a:pt x="1557020" y="246993"/>
                    <a:pt x="1606550" y="211433"/>
                  </a:cubicBezTo>
                  <a:cubicBezTo>
                    <a:pt x="1607820" y="210163"/>
                    <a:pt x="1609090" y="208893"/>
                    <a:pt x="1610360" y="208893"/>
                  </a:cubicBezTo>
                  <a:cubicBezTo>
                    <a:pt x="1641365" y="224133"/>
                    <a:pt x="1770991" y="225403"/>
                    <a:pt x="1969750" y="236833"/>
                  </a:cubicBezTo>
                  <a:cubicBezTo>
                    <a:pt x="1883333" y="231753"/>
                    <a:pt x="1969750" y="220323"/>
                    <a:pt x="2012958" y="219053"/>
                  </a:cubicBezTo>
                  <a:lnTo>
                    <a:pt x="2108016" y="236833"/>
                  </a:lnTo>
                  <a:cubicBezTo>
                    <a:pt x="2220358" y="246993"/>
                    <a:pt x="2375908" y="230483"/>
                    <a:pt x="2479608" y="220323"/>
                  </a:cubicBezTo>
                  <a:cubicBezTo>
                    <a:pt x="2496891" y="224133"/>
                    <a:pt x="2505534" y="229213"/>
                    <a:pt x="2505534" y="233023"/>
                  </a:cubicBezTo>
                  <a:cubicBezTo>
                    <a:pt x="2609234" y="244453"/>
                    <a:pt x="2609234" y="222863"/>
                    <a:pt x="2652442" y="219053"/>
                  </a:cubicBezTo>
                  <a:lnTo>
                    <a:pt x="2721576" y="231753"/>
                  </a:lnTo>
                  <a:lnTo>
                    <a:pt x="2738859" y="219053"/>
                  </a:lnTo>
                  <a:cubicBezTo>
                    <a:pt x="2842559" y="211433"/>
                    <a:pt x="2980826" y="215243"/>
                    <a:pt x="2963543" y="235563"/>
                  </a:cubicBezTo>
                  <a:cubicBezTo>
                    <a:pt x="3006751" y="231753"/>
                    <a:pt x="3041318" y="227943"/>
                    <a:pt x="2989467" y="221593"/>
                  </a:cubicBezTo>
                  <a:cubicBezTo>
                    <a:pt x="3093168" y="233023"/>
                    <a:pt x="3369702" y="233023"/>
                    <a:pt x="3551176" y="226673"/>
                  </a:cubicBezTo>
                  <a:cubicBezTo>
                    <a:pt x="3464760" y="221593"/>
                    <a:pt x="3473402" y="215243"/>
                    <a:pt x="3464760" y="202543"/>
                  </a:cubicBezTo>
                  <a:cubicBezTo>
                    <a:pt x="3559819" y="180953"/>
                    <a:pt x="3568461" y="206353"/>
                    <a:pt x="3646235" y="193653"/>
                  </a:cubicBezTo>
                  <a:cubicBezTo>
                    <a:pt x="3646235" y="201273"/>
                    <a:pt x="3732652" y="210163"/>
                    <a:pt x="3646235" y="215243"/>
                  </a:cubicBezTo>
                  <a:cubicBezTo>
                    <a:pt x="3888203" y="243183"/>
                    <a:pt x="4233870" y="220323"/>
                    <a:pt x="4544970" y="226673"/>
                  </a:cubicBezTo>
                  <a:cubicBezTo>
                    <a:pt x="4605463" y="222863"/>
                    <a:pt x="4588178" y="220323"/>
                    <a:pt x="4614104" y="213973"/>
                  </a:cubicBezTo>
                  <a:cubicBezTo>
                    <a:pt x="4812863" y="235563"/>
                    <a:pt x="5046188" y="212703"/>
                    <a:pt x="5253589" y="222863"/>
                  </a:cubicBezTo>
                  <a:cubicBezTo>
                    <a:pt x="5210381" y="213973"/>
                    <a:pt x="5270872" y="188573"/>
                    <a:pt x="5391855" y="187303"/>
                  </a:cubicBezTo>
                  <a:cubicBezTo>
                    <a:pt x="5521480" y="169523"/>
                    <a:pt x="5443706" y="212703"/>
                    <a:pt x="5556048" y="222863"/>
                  </a:cubicBezTo>
                  <a:cubicBezTo>
                    <a:pt x="5616540" y="213973"/>
                    <a:pt x="5720239" y="212703"/>
                    <a:pt x="5763448" y="213973"/>
                  </a:cubicBezTo>
                  <a:lnTo>
                    <a:pt x="5763448" y="216513"/>
                  </a:lnTo>
                  <a:cubicBezTo>
                    <a:pt x="5832581" y="206353"/>
                    <a:pt x="5944924" y="201273"/>
                    <a:pt x="6031341" y="210163"/>
                  </a:cubicBezTo>
                  <a:lnTo>
                    <a:pt x="6014056" y="211433"/>
                  </a:lnTo>
                  <a:cubicBezTo>
                    <a:pt x="6083190" y="212703"/>
                    <a:pt x="6160966" y="224133"/>
                    <a:pt x="6230098" y="222863"/>
                  </a:cubicBezTo>
                  <a:cubicBezTo>
                    <a:pt x="6264666" y="206353"/>
                    <a:pt x="6437499" y="216513"/>
                    <a:pt x="6480707" y="201273"/>
                  </a:cubicBezTo>
                  <a:cubicBezTo>
                    <a:pt x="6489349" y="202543"/>
                    <a:pt x="6480707" y="203813"/>
                    <a:pt x="6497991" y="207623"/>
                  </a:cubicBezTo>
                  <a:lnTo>
                    <a:pt x="6506633" y="193653"/>
                  </a:lnTo>
                  <a:lnTo>
                    <a:pt x="6644899" y="201273"/>
                  </a:lnTo>
                  <a:cubicBezTo>
                    <a:pt x="6610333" y="206353"/>
                    <a:pt x="6610333" y="212703"/>
                    <a:pt x="6567125" y="216513"/>
                  </a:cubicBezTo>
                  <a:cubicBezTo>
                    <a:pt x="6722675" y="226673"/>
                    <a:pt x="6618974" y="203813"/>
                    <a:pt x="6696750" y="196193"/>
                  </a:cubicBezTo>
                  <a:cubicBezTo>
                    <a:pt x="6800450" y="186033"/>
                    <a:pt x="6800450" y="200003"/>
                    <a:pt x="6843658" y="206353"/>
                  </a:cubicBezTo>
                  <a:cubicBezTo>
                    <a:pt x="6800450" y="213973"/>
                    <a:pt x="6765884" y="202543"/>
                    <a:pt x="6739958" y="205083"/>
                  </a:cubicBezTo>
                  <a:cubicBezTo>
                    <a:pt x="6679467" y="216513"/>
                    <a:pt x="6800450" y="210163"/>
                    <a:pt x="6809092" y="217783"/>
                  </a:cubicBezTo>
                  <a:cubicBezTo>
                    <a:pt x="6835016" y="217783"/>
                    <a:pt x="6843658" y="201273"/>
                    <a:pt x="6921432" y="203813"/>
                  </a:cubicBezTo>
                  <a:cubicBezTo>
                    <a:pt x="6990566" y="205083"/>
                    <a:pt x="7146117" y="201273"/>
                    <a:pt x="7128834" y="216513"/>
                  </a:cubicBezTo>
                  <a:cubicBezTo>
                    <a:pt x="7189325" y="208893"/>
                    <a:pt x="7249817" y="210163"/>
                    <a:pt x="7293025" y="202543"/>
                  </a:cubicBezTo>
                  <a:cubicBezTo>
                    <a:pt x="7241176" y="200003"/>
                    <a:pt x="7137475" y="196193"/>
                    <a:pt x="7128834" y="186033"/>
                  </a:cubicBezTo>
                  <a:cubicBezTo>
                    <a:pt x="7180683" y="183493"/>
                    <a:pt x="7275743" y="179683"/>
                    <a:pt x="7293025" y="186033"/>
                  </a:cubicBezTo>
                  <a:lnTo>
                    <a:pt x="7249817" y="189843"/>
                  </a:lnTo>
                  <a:cubicBezTo>
                    <a:pt x="7293025" y="186033"/>
                    <a:pt x="7431293" y="191113"/>
                    <a:pt x="7362159" y="175873"/>
                  </a:cubicBezTo>
                  <a:lnTo>
                    <a:pt x="7465859" y="196193"/>
                  </a:lnTo>
                  <a:cubicBezTo>
                    <a:pt x="7500427" y="184763"/>
                    <a:pt x="7604126" y="184763"/>
                    <a:pt x="7690544" y="182223"/>
                  </a:cubicBezTo>
                  <a:cubicBezTo>
                    <a:pt x="7690544" y="197463"/>
                    <a:pt x="7630052" y="215243"/>
                    <a:pt x="7785601" y="219053"/>
                  </a:cubicBezTo>
                  <a:lnTo>
                    <a:pt x="7923868" y="202543"/>
                  </a:lnTo>
                  <a:cubicBezTo>
                    <a:pt x="7993002" y="201273"/>
                    <a:pt x="8010285" y="205083"/>
                    <a:pt x="8001643" y="213973"/>
                  </a:cubicBezTo>
                  <a:cubicBezTo>
                    <a:pt x="8243611" y="222863"/>
                    <a:pt x="8252253" y="170793"/>
                    <a:pt x="8442369" y="184763"/>
                  </a:cubicBezTo>
                  <a:cubicBezTo>
                    <a:pt x="8364595" y="203813"/>
                    <a:pt x="8425086" y="205083"/>
                    <a:pt x="8511503" y="210163"/>
                  </a:cubicBezTo>
                  <a:cubicBezTo>
                    <a:pt x="8511503" y="207623"/>
                    <a:pt x="8520144" y="201273"/>
                    <a:pt x="8554712" y="200003"/>
                  </a:cubicBezTo>
                  <a:cubicBezTo>
                    <a:pt x="8528786" y="191113"/>
                    <a:pt x="8502861" y="212703"/>
                    <a:pt x="8433727" y="200003"/>
                  </a:cubicBezTo>
                  <a:cubicBezTo>
                    <a:pt x="8416444" y="188573"/>
                    <a:pt x="8511503" y="192383"/>
                    <a:pt x="8554712" y="188573"/>
                  </a:cubicBezTo>
                  <a:cubicBezTo>
                    <a:pt x="8727545" y="229213"/>
                    <a:pt x="9125061" y="198733"/>
                    <a:pt x="9401597" y="217783"/>
                  </a:cubicBezTo>
                  <a:cubicBezTo>
                    <a:pt x="9384312" y="194923"/>
                    <a:pt x="9522580" y="211433"/>
                    <a:pt x="9583071" y="202543"/>
                  </a:cubicBezTo>
                  <a:cubicBezTo>
                    <a:pt x="9565788" y="226673"/>
                    <a:pt x="9738622" y="198733"/>
                    <a:pt x="9816397" y="212703"/>
                  </a:cubicBezTo>
                  <a:lnTo>
                    <a:pt x="9781830" y="193653"/>
                  </a:lnTo>
                  <a:cubicBezTo>
                    <a:pt x="9954664" y="207623"/>
                    <a:pt x="10058364" y="158093"/>
                    <a:pt x="10162064" y="186033"/>
                  </a:cubicBezTo>
                  <a:cubicBezTo>
                    <a:pt x="10257123" y="193653"/>
                    <a:pt x="10127497" y="202543"/>
                    <a:pt x="10092931" y="206353"/>
                  </a:cubicBezTo>
                  <a:cubicBezTo>
                    <a:pt x="10222556" y="231753"/>
                    <a:pt x="10447240" y="186033"/>
                    <a:pt x="10550940" y="213973"/>
                  </a:cubicBezTo>
                  <a:cubicBezTo>
                    <a:pt x="10559582" y="205083"/>
                    <a:pt x="10525016" y="189843"/>
                    <a:pt x="10637356" y="180953"/>
                  </a:cubicBezTo>
                  <a:cubicBezTo>
                    <a:pt x="10732415" y="191113"/>
                    <a:pt x="10913891" y="203813"/>
                    <a:pt x="10896607" y="207623"/>
                  </a:cubicBezTo>
                  <a:cubicBezTo>
                    <a:pt x="10974383" y="202543"/>
                    <a:pt x="10991666" y="196193"/>
                    <a:pt x="11078083" y="203813"/>
                  </a:cubicBezTo>
                  <a:cubicBezTo>
                    <a:pt x="11069440" y="210163"/>
                    <a:pt x="11034874" y="210163"/>
                    <a:pt x="11008949" y="213973"/>
                  </a:cubicBezTo>
                  <a:cubicBezTo>
                    <a:pt x="11138574" y="220323"/>
                    <a:pt x="11250916" y="210163"/>
                    <a:pt x="11363258" y="201273"/>
                  </a:cubicBezTo>
                  <a:cubicBezTo>
                    <a:pt x="11432392" y="219053"/>
                    <a:pt x="11665717" y="210163"/>
                    <a:pt x="11821268" y="220323"/>
                  </a:cubicBezTo>
                  <a:cubicBezTo>
                    <a:pt x="11907685" y="198733"/>
                    <a:pt x="12063234" y="229213"/>
                    <a:pt x="12080518" y="201273"/>
                  </a:cubicBezTo>
                  <a:cubicBezTo>
                    <a:pt x="12080518" y="203813"/>
                    <a:pt x="12097802" y="207623"/>
                    <a:pt x="12106442" y="210163"/>
                  </a:cubicBezTo>
                  <a:cubicBezTo>
                    <a:pt x="12166935" y="202543"/>
                    <a:pt x="12210144" y="183493"/>
                    <a:pt x="12279276" y="182223"/>
                  </a:cubicBezTo>
                  <a:lnTo>
                    <a:pt x="12253352" y="201273"/>
                  </a:lnTo>
                  <a:cubicBezTo>
                    <a:pt x="12236068" y="222863"/>
                    <a:pt x="12426186" y="208893"/>
                    <a:pt x="12469394" y="215243"/>
                  </a:cubicBezTo>
                  <a:cubicBezTo>
                    <a:pt x="12426186" y="202543"/>
                    <a:pt x="12555811" y="216513"/>
                    <a:pt x="12564453" y="203813"/>
                  </a:cubicBezTo>
                  <a:lnTo>
                    <a:pt x="12650870" y="197463"/>
                  </a:lnTo>
                  <a:cubicBezTo>
                    <a:pt x="12789135" y="192383"/>
                    <a:pt x="12668152" y="188573"/>
                    <a:pt x="12832343" y="186033"/>
                  </a:cubicBezTo>
                  <a:cubicBezTo>
                    <a:pt x="12927402" y="184763"/>
                    <a:pt x="12866912" y="207623"/>
                    <a:pt x="12832343" y="205083"/>
                  </a:cubicBezTo>
                  <a:cubicBezTo>
                    <a:pt x="12910120" y="215243"/>
                    <a:pt x="12996538" y="208893"/>
                    <a:pt x="13074313" y="205083"/>
                  </a:cubicBezTo>
                  <a:cubicBezTo>
                    <a:pt x="13039746" y="205083"/>
                    <a:pt x="13031103" y="203813"/>
                    <a:pt x="13065670" y="200003"/>
                  </a:cubicBezTo>
                  <a:cubicBezTo>
                    <a:pt x="13065670" y="202543"/>
                    <a:pt x="13074313" y="203813"/>
                    <a:pt x="13082954" y="205083"/>
                  </a:cubicBezTo>
                  <a:cubicBezTo>
                    <a:pt x="13117521" y="203813"/>
                    <a:pt x="13143445" y="202543"/>
                    <a:pt x="13178010" y="202543"/>
                  </a:cubicBezTo>
                  <a:lnTo>
                    <a:pt x="13178010" y="203813"/>
                  </a:lnTo>
                  <a:cubicBezTo>
                    <a:pt x="13221218" y="202543"/>
                    <a:pt x="13264427" y="201273"/>
                    <a:pt x="13298997" y="200003"/>
                  </a:cubicBezTo>
                  <a:cubicBezTo>
                    <a:pt x="13324921" y="198733"/>
                    <a:pt x="13342205" y="197463"/>
                    <a:pt x="13359486" y="197463"/>
                  </a:cubicBezTo>
                  <a:cubicBezTo>
                    <a:pt x="13411337" y="196193"/>
                    <a:pt x="13428621" y="196193"/>
                    <a:pt x="13376770" y="200003"/>
                  </a:cubicBezTo>
                  <a:cubicBezTo>
                    <a:pt x="13368129" y="198733"/>
                    <a:pt x="13368129" y="197463"/>
                    <a:pt x="13359486" y="197463"/>
                  </a:cubicBezTo>
                  <a:cubicBezTo>
                    <a:pt x="13342205" y="197463"/>
                    <a:pt x="13324921" y="198733"/>
                    <a:pt x="13298997" y="200003"/>
                  </a:cubicBezTo>
                  <a:cubicBezTo>
                    <a:pt x="13264427" y="202543"/>
                    <a:pt x="13229861" y="207623"/>
                    <a:pt x="13203937" y="208893"/>
                  </a:cubicBezTo>
                  <a:cubicBezTo>
                    <a:pt x="13229861" y="208893"/>
                    <a:pt x="13255788" y="210163"/>
                    <a:pt x="13273070" y="212703"/>
                  </a:cubicBezTo>
                  <a:lnTo>
                    <a:pt x="13247146" y="226673"/>
                  </a:lnTo>
                  <a:cubicBezTo>
                    <a:pt x="13307636" y="227943"/>
                    <a:pt x="13463188" y="211433"/>
                    <a:pt x="13463188" y="205083"/>
                  </a:cubicBezTo>
                  <a:cubicBezTo>
                    <a:pt x="13687872" y="217783"/>
                    <a:pt x="14068105" y="207623"/>
                    <a:pt x="14223655" y="198733"/>
                  </a:cubicBezTo>
                  <a:cubicBezTo>
                    <a:pt x="14232296" y="197463"/>
                    <a:pt x="14249582" y="196193"/>
                    <a:pt x="14266863" y="196193"/>
                  </a:cubicBezTo>
                  <a:cubicBezTo>
                    <a:pt x="14258220" y="197463"/>
                    <a:pt x="14240939" y="197463"/>
                    <a:pt x="14223655" y="198733"/>
                  </a:cubicBezTo>
                  <a:cubicBezTo>
                    <a:pt x="14197731" y="202543"/>
                    <a:pt x="14189088" y="206353"/>
                    <a:pt x="14223655" y="201273"/>
                  </a:cubicBezTo>
                  <a:cubicBezTo>
                    <a:pt x="14301430" y="198733"/>
                    <a:pt x="14387846" y="186033"/>
                    <a:pt x="14396488" y="194923"/>
                  </a:cubicBezTo>
                  <a:cubicBezTo>
                    <a:pt x="14474263" y="188573"/>
                    <a:pt x="14465623" y="205083"/>
                    <a:pt x="14586606" y="206353"/>
                  </a:cubicBezTo>
                  <a:cubicBezTo>
                    <a:pt x="14586606" y="208893"/>
                    <a:pt x="14595249" y="198733"/>
                    <a:pt x="14586606" y="194923"/>
                  </a:cubicBezTo>
                  <a:cubicBezTo>
                    <a:pt x="14577964" y="194923"/>
                    <a:pt x="14577964" y="193653"/>
                    <a:pt x="14569322" y="193653"/>
                  </a:cubicBezTo>
                  <a:cubicBezTo>
                    <a:pt x="14577964" y="193653"/>
                    <a:pt x="14586606" y="193653"/>
                    <a:pt x="14586606" y="194923"/>
                  </a:cubicBezTo>
                  <a:cubicBezTo>
                    <a:pt x="14785365" y="213973"/>
                    <a:pt x="15027333" y="180953"/>
                    <a:pt x="15260657" y="193653"/>
                  </a:cubicBezTo>
                  <a:lnTo>
                    <a:pt x="15269300" y="193653"/>
                  </a:lnTo>
                  <a:lnTo>
                    <a:pt x="15260657" y="193653"/>
                  </a:lnTo>
                  <a:cubicBezTo>
                    <a:pt x="15243376" y="194923"/>
                    <a:pt x="15217449" y="202543"/>
                    <a:pt x="15191525" y="207623"/>
                  </a:cubicBezTo>
                  <a:cubicBezTo>
                    <a:pt x="15373000" y="200003"/>
                    <a:pt x="15545833" y="194923"/>
                    <a:pt x="15710025" y="177143"/>
                  </a:cubicBezTo>
                  <a:cubicBezTo>
                    <a:pt x="15692740" y="183493"/>
                    <a:pt x="15701383" y="189843"/>
                    <a:pt x="15658175" y="193653"/>
                  </a:cubicBezTo>
                  <a:cubicBezTo>
                    <a:pt x="15787800" y="193653"/>
                    <a:pt x="15934710" y="189843"/>
                    <a:pt x="15995199" y="175873"/>
                  </a:cubicBezTo>
                  <a:cubicBezTo>
                    <a:pt x="15908783" y="169523"/>
                    <a:pt x="15986558" y="183493"/>
                    <a:pt x="15934710" y="183493"/>
                  </a:cubicBezTo>
                  <a:cubicBezTo>
                    <a:pt x="15839651" y="170793"/>
                    <a:pt x="16003842" y="156823"/>
                    <a:pt x="16090259" y="160633"/>
                  </a:cubicBezTo>
                  <a:lnTo>
                    <a:pt x="16090259" y="163173"/>
                  </a:lnTo>
                  <a:cubicBezTo>
                    <a:pt x="16219883" y="163173"/>
                    <a:pt x="16219883" y="154283"/>
                    <a:pt x="16349510" y="154283"/>
                  </a:cubicBezTo>
                  <a:cubicBezTo>
                    <a:pt x="16427283" y="161903"/>
                    <a:pt x="16280377" y="158093"/>
                    <a:pt x="16314943" y="166983"/>
                  </a:cubicBezTo>
                  <a:cubicBezTo>
                    <a:pt x="16340867" y="189843"/>
                    <a:pt x="16600118" y="182223"/>
                    <a:pt x="16626045" y="184763"/>
                  </a:cubicBezTo>
                  <a:cubicBezTo>
                    <a:pt x="16660610" y="179683"/>
                    <a:pt x="16703818" y="175873"/>
                    <a:pt x="16695177" y="169523"/>
                  </a:cubicBezTo>
                  <a:cubicBezTo>
                    <a:pt x="16790236" y="163173"/>
                    <a:pt x="16738385" y="183493"/>
                    <a:pt x="16807517" y="182223"/>
                  </a:cubicBezTo>
                  <a:lnTo>
                    <a:pt x="17075410" y="139043"/>
                  </a:lnTo>
                  <a:cubicBezTo>
                    <a:pt x="17075410" y="137773"/>
                    <a:pt x="17084052" y="136503"/>
                    <a:pt x="17092694" y="136503"/>
                  </a:cubicBezTo>
                  <a:lnTo>
                    <a:pt x="17075410" y="139043"/>
                  </a:lnTo>
                  <a:cubicBezTo>
                    <a:pt x="17066768" y="145393"/>
                    <a:pt x="17161828" y="158093"/>
                    <a:pt x="17084052" y="166983"/>
                  </a:cubicBezTo>
                  <a:cubicBezTo>
                    <a:pt x="17291452" y="164443"/>
                    <a:pt x="17403796" y="136503"/>
                    <a:pt x="17533420" y="122533"/>
                  </a:cubicBezTo>
                  <a:cubicBezTo>
                    <a:pt x="17593911" y="126343"/>
                    <a:pt x="17792671" y="117453"/>
                    <a:pt x="17861803" y="116183"/>
                  </a:cubicBezTo>
                  <a:cubicBezTo>
                    <a:pt x="17896370" y="128883"/>
                    <a:pt x="17801311" y="114913"/>
                    <a:pt x="17784030" y="125073"/>
                  </a:cubicBezTo>
                  <a:lnTo>
                    <a:pt x="17887727" y="139043"/>
                  </a:lnTo>
                  <a:cubicBezTo>
                    <a:pt x="17749463" y="141583"/>
                    <a:pt x="17905012" y="160633"/>
                    <a:pt x="17827238" y="169523"/>
                  </a:cubicBezTo>
                  <a:cubicBezTo>
                    <a:pt x="17939578" y="161903"/>
                    <a:pt x="18198829" y="170793"/>
                    <a:pt x="18363021" y="174603"/>
                  </a:cubicBezTo>
                  <a:cubicBezTo>
                    <a:pt x="18250679" y="147933"/>
                    <a:pt x="18587705" y="161903"/>
                    <a:pt x="18579062" y="137773"/>
                  </a:cubicBezTo>
                  <a:cubicBezTo>
                    <a:pt x="18769181" y="133963"/>
                    <a:pt x="18674121" y="156823"/>
                    <a:pt x="18751896" y="161903"/>
                  </a:cubicBezTo>
                  <a:cubicBezTo>
                    <a:pt x="18950656" y="153013"/>
                    <a:pt x="19140772" y="159363"/>
                    <a:pt x="19322248" y="156823"/>
                  </a:cubicBezTo>
                  <a:cubicBezTo>
                    <a:pt x="19322248" y="156823"/>
                    <a:pt x="19322248" y="159363"/>
                    <a:pt x="19313605" y="161903"/>
                  </a:cubicBezTo>
                  <a:cubicBezTo>
                    <a:pt x="19477799" y="154283"/>
                    <a:pt x="19754331" y="161903"/>
                    <a:pt x="19918523" y="140313"/>
                  </a:cubicBezTo>
                  <a:cubicBezTo>
                    <a:pt x="19909883" y="145393"/>
                    <a:pt x="19927166" y="149203"/>
                    <a:pt x="19883957" y="153013"/>
                  </a:cubicBezTo>
                  <a:cubicBezTo>
                    <a:pt x="20065433" y="161903"/>
                    <a:pt x="19918523" y="122533"/>
                    <a:pt x="20125926" y="136503"/>
                  </a:cubicBezTo>
                  <a:lnTo>
                    <a:pt x="20074075" y="147933"/>
                  </a:lnTo>
                  <a:cubicBezTo>
                    <a:pt x="20203701" y="136503"/>
                    <a:pt x="20324683" y="158093"/>
                    <a:pt x="20471593" y="140313"/>
                  </a:cubicBezTo>
                  <a:cubicBezTo>
                    <a:pt x="20480233" y="146663"/>
                    <a:pt x="20445666" y="149203"/>
                    <a:pt x="20419742" y="151743"/>
                  </a:cubicBezTo>
                  <a:cubicBezTo>
                    <a:pt x="20558009" y="146663"/>
                    <a:pt x="20704917" y="149203"/>
                    <a:pt x="20817260" y="132693"/>
                  </a:cubicBezTo>
                  <a:cubicBezTo>
                    <a:pt x="20834541" y="140313"/>
                    <a:pt x="20817260" y="146663"/>
                    <a:pt x="20765409" y="151743"/>
                  </a:cubicBezTo>
                  <a:cubicBezTo>
                    <a:pt x="20895035" y="160633"/>
                    <a:pt x="20912316" y="130153"/>
                    <a:pt x="21033303" y="139043"/>
                  </a:cubicBezTo>
                  <a:cubicBezTo>
                    <a:pt x="21067868" y="140313"/>
                    <a:pt x="21137000" y="150473"/>
                    <a:pt x="21111076" y="150473"/>
                  </a:cubicBezTo>
                  <a:cubicBezTo>
                    <a:pt x="21171567" y="140313"/>
                    <a:pt x="21353043" y="140313"/>
                    <a:pt x="21422178" y="136503"/>
                  </a:cubicBezTo>
                  <a:cubicBezTo>
                    <a:pt x="21439459" y="144123"/>
                    <a:pt x="21491311" y="146663"/>
                    <a:pt x="21560443" y="154283"/>
                  </a:cubicBezTo>
                  <a:cubicBezTo>
                    <a:pt x="22148078" y="154283"/>
                    <a:pt x="22752996" y="156823"/>
                    <a:pt x="23340630" y="144123"/>
                  </a:cubicBezTo>
                  <a:cubicBezTo>
                    <a:pt x="23359432" y="142853"/>
                    <a:pt x="23372132" y="140313"/>
                    <a:pt x="23383562" y="137773"/>
                  </a:cubicBezTo>
                  <a:cubicBezTo>
                    <a:pt x="23400073" y="161903"/>
                    <a:pt x="23360702" y="153013"/>
                    <a:pt x="23370862" y="168253"/>
                  </a:cubicBezTo>
                  <a:cubicBezTo>
                    <a:pt x="23369593" y="147933"/>
                    <a:pt x="23387373" y="161903"/>
                    <a:pt x="23416582" y="155553"/>
                  </a:cubicBezTo>
                  <a:lnTo>
                    <a:pt x="23417852" y="158093"/>
                  </a:lnTo>
                  <a:cubicBezTo>
                    <a:pt x="23430552" y="154283"/>
                    <a:pt x="23438173" y="166983"/>
                    <a:pt x="23450873" y="160633"/>
                  </a:cubicBezTo>
                  <a:lnTo>
                    <a:pt x="23450873" y="155553"/>
                  </a:lnTo>
                  <a:cubicBezTo>
                    <a:pt x="23464843" y="142853"/>
                    <a:pt x="23482623" y="182223"/>
                    <a:pt x="23490243" y="155553"/>
                  </a:cubicBezTo>
                  <a:lnTo>
                    <a:pt x="23501673" y="169523"/>
                  </a:lnTo>
                  <a:cubicBezTo>
                    <a:pt x="23515643" y="146663"/>
                    <a:pt x="23524532" y="177143"/>
                    <a:pt x="23542312" y="156823"/>
                  </a:cubicBezTo>
                  <a:lnTo>
                    <a:pt x="23539773" y="160633"/>
                  </a:lnTo>
                  <a:cubicBezTo>
                    <a:pt x="23563902" y="170793"/>
                    <a:pt x="23589302" y="135233"/>
                    <a:pt x="23598193" y="154283"/>
                  </a:cubicBezTo>
                  <a:cubicBezTo>
                    <a:pt x="23618512" y="150473"/>
                    <a:pt x="23641373" y="146663"/>
                    <a:pt x="23645182" y="127613"/>
                  </a:cubicBezTo>
                  <a:cubicBezTo>
                    <a:pt x="23650262" y="133963"/>
                    <a:pt x="23646452" y="145393"/>
                    <a:pt x="23643912" y="151743"/>
                  </a:cubicBezTo>
                  <a:cubicBezTo>
                    <a:pt x="23720112" y="142853"/>
                    <a:pt x="23803932" y="146663"/>
                    <a:pt x="23871243" y="122533"/>
                  </a:cubicBezTo>
                  <a:cubicBezTo>
                    <a:pt x="23875052" y="126343"/>
                    <a:pt x="23869973" y="128883"/>
                    <a:pt x="23868702" y="133963"/>
                  </a:cubicBezTo>
                  <a:cubicBezTo>
                    <a:pt x="23910612" y="112373"/>
                    <a:pt x="23955062" y="156823"/>
                    <a:pt x="23985543" y="116183"/>
                  </a:cubicBezTo>
                  <a:lnTo>
                    <a:pt x="23996973" y="99673"/>
                  </a:lnTo>
                  <a:cubicBezTo>
                    <a:pt x="24007132" y="106023"/>
                    <a:pt x="24005862" y="118723"/>
                    <a:pt x="24013482" y="123803"/>
                  </a:cubicBezTo>
                  <a:cubicBezTo>
                    <a:pt x="24021102" y="112373"/>
                    <a:pt x="24051582" y="121263"/>
                    <a:pt x="24056662" y="106023"/>
                  </a:cubicBezTo>
                  <a:cubicBezTo>
                    <a:pt x="24061743" y="112373"/>
                    <a:pt x="24055393" y="114913"/>
                    <a:pt x="24055393" y="119993"/>
                  </a:cubicBezTo>
                  <a:cubicBezTo>
                    <a:pt x="24074443" y="123803"/>
                    <a:pt x="24097302" y="98403"/>
                    <a:pt x="24115082" y="103483"/>
                  </a:cubicBezTo>
                  <a:lnTo>
                    <a:pt x="24108732" y="111103"/>
                  </a:lnTo>
                  <a:cubicBezTo>
                    <a:pt x="24205252" y="140313"/>
                    <a:pt x="24328443" y="163173"/>
                    <a:pt x="24408452" y="125073"/>
                  </a:cubicBezTo>
                  <a:cubicBezTo>
                    <a:pt x="24430043" y="118723"/>
                    <a:pt x="24418612" y="146663"/>
                    <a:pt x="24427502" y="145393"/>
                  </a:cubicBezTo>
                  <a:cubicBezTo>
                    <a:pt x="24508782" y="114913"/>
                    <a:pt x="24606573" y="163173"/>
                    <a:pt x="24681502" y="114913"/>
                  </a:cubicBezTo>
                  <a:cubicBezTo>
                    <a:pt x="24739923" y="102213"/>
                    <a:pt x="24757702" y="48873"/>
                    <a:pt x="24757702" y="48873"/>
                  </a:cubicBezTo>
                  <a:cubicBezTo>
                    <a:pt x="24619273" y="70463"/>
                    <a:pt x="24494812" y="47603"/>
                    <a:pt x="24355112" y="19663"/>
                  </a:cubicBezTo>
                  <a:close/>
                </a:path>
              </a:pathLst>
            </a:custGeom>
            <a:solidFill>
              <a:srgbClr val="866042"/>
            </a:solidFill>
          </p:spPr>
        </p:sp>
      </p:grpSp>
      <p:sp>
        <p:nvSpPr>
          <p:cNvPr id="6" name="AutoShape 6"/>
          <p:cNvSpPr/>
          <p:nvPr/>
        </p:nvSpPr>
        <p:spPr>
          <a:xfrm>
            <a:off x="0" y="175713"/>
            <a:ext cx="9144000" cy="10111287"/>
          </a:xfrm>
          <a:prstGeom prst="rect">
            <a:avLst/>
          </a:prstGeom>
          <a:solidFill>
            <a:srgbClr val="866042"/>
          </a:solidFill>
        </p:spPr>
      </p:sp>
      <p:sp>
        <p:nvSpPr>
          <p:cNvPr id="7" name="Freeform 7"/>
          <p:cNvSpPr/>
          <p:nvPr/>
        </p:nvSpPr>
        <p:spPr>
          <a:xfrm>
            <a:off x="231426" y="4670032"/>
            <a:ext cx="4133654" cy="4301181"/>
          </a:xfrm>
          <a:custGeom>
            <a:avLst/>
            <a:gdLst/>
            <a:ahLst/>
            <a:cxnLst/>
            <a:rect l="l" t="t" r="r" b="b"/>
            <a:pathLst>
              <a:path w="4133654" h="4301181">
                <a:moveTo>
                  <a:pt x="0" y="0"/>
                </a:moveTo>
                <a:lnTo>
                  <a:pt x="4133654" y="0"/>
                </a:lnTo>
                <a:lnTo>
                  <a:pt x="4133654" y="4301181"/>
                </a:lnTo>
                <a:lnTo>
                  <a:pt x="0" y="4301181"/>
                </a:lnTo>
                <a:lnTo>
                  <a:pt x="0" y="0"/>
                </a:lnTo>
                <a:close/>
              </a:path>
            </a:pathLst>
          </a:custGeom>
          <a:blipFill>
            <a:blip r:embed="rId2"/>
            <a:stretch>
              <a:fillRect l="-7425" r="-1829"/>
            </a:stretch>
          </a:blipFill>
        </p:spPr>
      </p:sp>
      <p:sp>
        <p:nvSpPr>
          <p:cNvPr id="8" name="Freeform 8"/>
          <p:cNvSpPr/>
          <p:nvPr/>
        </p:nvSpPr>
        <p:spPr>
          <a:xfrm rot="5400000">
            <a:off x="9233175" y="4652144"/>
            <a:ext cx="4410997" cy="4227141"/>
          </a:xfrm>
          <a:custGeom>
            <a:avLst/>
            <a:gdLst/>
            <a:ahLst/>
            <a:cxnLst/>
            <a:rect l="l" t="t" r="r" b="b"/>
            <a:pathLst>
              <a:path w="4410997" h="4227141">
                <a:moveTo>
                  <a:pt x="0" y="0"/>
                </a:moveTo>
                <a:lnTo>
                  <a:pt x="4410997" y="0"/>
                </a:lnTo>
                <a:lnTo>
                  <a:pt x="4410997" y="4227141"/>
                </a:lnTo>
                <a:lnTo>
                  <a:pt x="0" y="4227141"/>
                </a:lnTo>
                <a:lnTo>
                  <a:pt x="0" y="0"/>
                </a:lnTo>
                <a:close/>
              </a:path>
            </a:pathLst>
          </a:custGeom>
          <a:blipFill>
            <a:blip r:embed="rId3"/>
            <a:stretch>
              <a:fillRect t="-8148" b="-3043"/>
            </a:stretch>
          </a:blipFill>
        </p:spPr>
      </p:sp>
      <p:sp>
        <p:nvSpPr>
          <p:cNvPr id="9" name="Freeform 9"/>
          <p:cNvSpPr/>
          <p:nvPr/>
        </p:nvSpPr>
        <p:spPr>
          <a:xfrm rot="5400000">
            <a:off x="13625271" y="4710453"/>
            <a:ext cx="4462234" cy="4059287"/>
          </a:xfrm>
          <a:custGeom>
            <a:avLst/>
            <a:gdLst/>
            <a:ahLst/>
            <a:cxnLst/>
            <a:rect l="l" t="t" r="r" b="b"/>
            <a:pathLst>
              <a:path w="4462234" h="4059287">
                <a:moveTo>
                  <a:pt x="0" y="0"/>
                </a:moveTo>
                <a:lnTo>
                  <a:pt x="4462234" y="0"/>
                </a:lnTo>
                <a:lnTo>
                  <a:pt x="4462234" y="4059287"/>
                </a:lnTo>
                <a:lnTo>
                  <a:pt x="0" y="4059287"/>
                </a:lnTo>
                <a:lnTo>
                  <a:pt x="0" y="0"/>
                </a:lnTo>
                <a:close/>
              </a:path>
            </a:pathLst>
          </a:custGeom>
          <a:blipFill>
            <a:blip r:embed="rId4"/>
            <a:stretch>
              <a:fillRect t="-3544" b="-18182"/>
            </a:stretch>
          </a:blipFill>
        </p:spPr>
      </p:sp>
      <p:sp>
        <p:nvSpPr>
          <p:cNvPr id="10" name="Freeform 10"/>
          <p:cNvSpPr/>
          <p:nvPr/>
        </p:nvSpPr>
        <p:spPr>
          <a:xfrm rot="5400000">
            <a:off x="4594858" y="4733005"/>
            <a:ext cx="4301181" cy="4175234"/>
          </a:xfrm>
          <a:custGeom>
            <a:avLst/>
            <a:gdLst/>
            <a:ahLst/>
            <a:cxnLst/>
            <a:rect l="l" t="t" r="r" b="b"/>
            <a:pathLst>
              <a:path w="4301181" h="4175234">
                <a:moveTo>
                  <a:pt x="0" y="0"/>
                </a:moveTo>
                <a:lnTo>
                  <a:pt x="4301182" y="0"/>
                </a:lnTo>
                <a:lnTo>
                  <a:pt x="4301182" y="4175234"/>
                </a:lnTo>
                <a:lnTo>
                  <a:pt x="0" y="4175234"/>
                </a:lnTo>
                <a:lnTo>
                  <a:pt x="0" y="0"/>
                </a:lnTo>
                <a:close/>
              </a:path>
            </a:pathLst>
          </a:custGeom>
          <a:blipFill>
            <a:blip r:embed="rId5"/>
            <a:stretch>
              <a:fillRect t="-7214" b="-2045"/>
            </a:stretch>
          </a:blipFill>
        </p:spPr>
      </p:sp>
      <p:sp>
        <p:nvSpPr>
          <p:cNvPr id="11" name="TextBox 11"/>
          <p:cNvSpPr txBox="1"/>
          <p:nvPr/>
        </p:nvSpPr>
        <p:spPr>
          <a:xfrm>
            <a:off x="265062" y="331326"/>
            <a:ext cx="8785541" cy="563616"/>
          </a:xfrm>
          <a:prstGeom prst="rect">
            <a:avLst/>
          </a:prstGeom>
        </p:spPr>
        <p:txBody>
          <a:bodyPr lIns="0" tIns="0" rIns="0" bIns="0" rtlCol="0" anchor="t">
            <a:spAutoFit/>
          </a:bodyPr>
          <a:lstStyle/>
          <a:p>
            <a:pPr algn="ctr">
              <a:lnSpc>
                <a:spcPts val="4290"/>
              </a:lnSpc>
            </a:pPr>
            <a:r>
              <a:rPr lang="sr-Cyrl-RS" sz="3900" b="1" spc="78" dirty="0" smtClean="0">
                <a:solidFill>
                  <a:srgbClr val="F0EFEC"/>
                </a:solidFill>
                <a:latin typeface="+mj-lt"/>
                <a:ea typeface="Vollkorn Bold"/>
                <a:cs typeface="Vollkorn Bold"/>
                <a:sym typeface="Vollkorn Bold"/>
              </a:rPr>
              <a:t>Жигосање коња јавног узгоја</a:t>
            </a:r>
            <a:endParaRPr lang="en-US" sz="3900" b="1" spc="78" dirty="0">
              <a:solidFill>
                <a:srgbClr val="F0EFEC"/>
              </a:solidFill>
              <a:latin typeface="+mj-lt"/>
              <a:ea typeface="Vollkorn Bold"/>
              <a:cs typeface="Vollkorn Bold"/>
              <a:sym typeface="Vollkorn Bold"/>
            </a:endParaRPr>
          </a:p>
        </p:txBody>
      </p:sp>
      <p:sp>
        <p:nvSpPr>
          <p:cNvPr id="12" name="TextBox 12"/>
          <p:cNvSpPr txBox="1"/>
          <p:nvPr/>
        </p:nvSpPr>
        <p:spPr>
          <a:xfrm>
            <a:off x="0" y="1357286"/>
            <a:ext cx="8627344" cy="1983235"/>
          </a:xfrm>
          <a:prstGeom prst="rect">
            <a:avLst/>
          </a:prstGeom>
        </p:spPr>
        <p:txBody>
          <a:bodyPr lIns="0" tIns="0" rIns="0" bIns="0" rtlCol="0" anchor="t">
            <a:spAutoFit/>
          </a:bodyPr>
          <a:lstStyle/>
          <a:p>
            <a:pPr marL="604523" lvl="1" indent="-302261">
              <a:lnSpc>
                <a:spcPts val="3920"/>
              </a:lnSpc>
              <a:buFont typeface="Arial"/>
              <a:buChar char="•"/>
            </a:pPr>
            <a:r>
              <a:rPr lang="sr-Latn-CS" sz="2800" dirty="0" smtClean="0"/>
              <a:t>Лева страна врата: 1, шифра округа (нпр. VS, ZA</a:t>
            </a:r>
            <a:r>
              <a:rPr lang="sr-Latn-CS" sz="2800" dirty="0" smtClean="0"/>
              <a:t>)</a:t>
            </a:r>
            <a:endParaRPr lang="sr-Cyrl-RS" sz="2800" dirty="0" smtClean="0"/>
          </a:p>
          <a:p>
            <a:pPr marL="604523" lvl="1" indent="-302261">
              <a:lnSpc>
                <a:spcPts val="3920"/>
              </a:lnSpc>
              <a:buFont typeface="Arial"/>
              <a:buChar char="•"/>
            </a:pPr>
            <a:r>
              <a:rPr lang="sr-Latn-CS" sz="2800" dirty="0" smtClean="0"/>
              <a:t> </a:t>
            </a:r>
            <a:r>
              <a:rPr lang="sr-Latn-CS" sz="2800" dirty="0" smtClean="0"/>
              <a:t>2, последње 2 цифре године рођења </a:t>
            </a:r>
            <a:endParaRPr lang="sr-Cyrl-RS" sz="2800" dirty="0" smtClean="0"/>
          </a:p>
          <a:p>
            <a:pPr marL="604523" lvl="1" indent="-302261">
              <a:lnSpc>
                <a:spcPts val="3920"/>
              </a:lnSpc>
              <a:buFont typeface="Arial"/>
              <a:buChar char="•"/>
            </a:pPr>
            <a:r>
              <a:rPr lang="sr-Latn-CS" sz="2800" dirty="0" smtClean="0"/>
              <a:t>Десна </a:t>
            </a:r>
            <a:r>
              <a:rPr lang="sr-Latn-CS" sz="2800" dirty="0" smtClean="0"/>
              <a:t>страна врата: број ждребета (година, број округа)</a:t>
            </a:r>
            <a:endParaRPr lang="en-US" sz="2800" dirty="0">
              <a:solidFill>
                <a:srgbClr val="F0EFEC"/>
              </a:solidFill>
              <a:latin typeface="Vollkorn"/>
              <a:ea typeface="Vollkorn"/>
              <a:cs typeface="Vollkorn"/>
              <a:sym typeface="Vollkorn"/>
            </a:endParaRPr>
          </a:p>
        </p:txBody>
      </p:sp>
      <p:sp>
        <p:nvSpPr>
          <p:cNvPr id="13" name="TextBox 13"/>
          <p:cNvSpPr txBox="1"/>
          <p:nvPr/>
        </p:nvSpPr>
        <p:spPr>
          <a:xfrm>
            <a:off x="9393503" y="222742"/>
            <a:ext cx="6891635" cy="705321"/>
          </a:xfrm>
          <a:prstGeom prst="rect">
            <a:avLst/>
          </a:prstGeom>
        </p:spPr>
        <p:txBody>
          <a:bodyPr lIns="0" tIns="0" rIns="0" bIns="0" rtlCol="0" anchor="t">
            <a:spAutoFit/>
          </a:bodyPr>
          <a:lstStyle/>
          <a:p>
            <a:pPr algn="ctr">
              <a:lnSpc>
                <a:spcPts val="5460"/>
              </a:lnSpc>
            </a:pPr>
            <a:r>
              <a:rPr lang="sr-Latn-CS" sz="4000" b="1" dirty="0" smtClean="0">
                <a:solidFill>
                  <a:schemeClr val="bg2">
                    <a:lumMod val="25000"/>
                  </a:schemeClr>
                </a:solidFill>
              </a:rPr>
              <a:t>Коњи непознатог порекла</a:t>
            </a:r>
            <a:endParaRPr lang="en-US" sz="3900" b="1" dirty="0">
              <a:solidFill>
                <a:schemeClr val="bg2">
                  <a:lumMod val="25000"/>
                </a:schemeClr>
              </a:solidFill>
              <a:latin typeface="Vollkorn Bold"/>
              <a:ea typeface="Vollkorn Bold"/>
              <a:cs typeface="Vollkorn Bold"/>
              <a:sym typeface="Vollkorn Bold"/>
            </a:endParaRPr>
          </a:p>
        </p:txBody>
      </p:sp>
      <p:sp>
        <p:nvSpPr>
          <p:cNvPr id="14" name="TextBox 14"/>
          <p:cNvSpPr txBox="1"/>
          <p:nvPr/>
        </p:nvSpPr>
        <p:spPr>
          <a:xfrm>
            <a:off x="9402093" y="1357286"/>
            <a:ext cx="8885907" cy="1483098"/>
          </a:xfrm>
          <a:prstGeom prst="rect">
            <a:avLst/>
          </a:prstGeom>
        </p:spPr>
        <p:txBody>
          <a:bodyPr lIns="0" tIns="0" rIns="0" bIns="0" rtlCol="0" anchor="t">
            <a:spAutoFit/>
          </a:bodyPr>
          <a:lstStyle/>
          <a:p>
            <a:pPr marL="604523" lvl="1" indent="-302261">
              <a:lnSpc>
                <a:spcPts val="3920"/>
              </a:lnSpc>
              <a:buFont typeface="Arial"/>
              <a:buChar char="•"/>
            </a:pPr>
            <a:r>
              <a:rPr lang="sr-Latn-CS" sz="2800" dirty="0" smtClean="0"/>
              <a:t>На врату </a:t>
            </a:r>
            <a:r>
              <a:rPr lang="sr-Cyrl-RS" sz="2800" dirty="0" smtClean="0"/>
              <a:t>л</a:t>
            </a:r>
            <a:r>
              <a:rPr lang="sr-Latn-CS" sz="2800" dirty="0" smtClean="0"/>
              <a:t>ева </a:t>
            </a:r>
            <a:r>
              <a:rPr lang="sr-Latn-CS" sz="2800" dirty="0" smtClean="0"/>
              <a:t>страна: 1, година идентификације (2 цифре) 2, шифра округа </a:t>
            </a:r>
            <a:endParaRPr lang="sr-Cyrl-RS" sz="2800" dirty="0" smtClean="0"/>
          </a:p>
          <a:p>
            <a:pPr marL="604523" lvl="1" indent="-302261">
              <a:lnSpc>
                <a:spcPts val="3920"/>
              </a:lnSpc>
              <a:buFont typeface="Arial"/>
              <a:buChar char="•"/>
            </a:pPr>
            <a:r>
              <a:rPr lang="sr-Latn-CS" sz="2800" dirty="0" smtClean="0"/>
              <a:t>Десна </a:t>
            </a:r>
            <a:r>
              <a:rPr lang="sr-Latn-CS" sz="2800" dirty="0" smtClean="0"/>
              <a:t>страна: четвороцифрени број (почиње са 0)</a:t>
            </a:r>
            <a:endParaRPr lang="en-US" sz="2800" dirty="0">
              <a:solidFill>
                <a:srgbClr val="866042"/>
              </a:solidFill>
              <a:latin typeface="Vollkorn"/>
              <a:ea typeface="Vollkorn"/>
              <a:cs typeface="Vollkorn"/>
              <a:sym typeface="Vollkor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566</Words>
  <Application>Microsoft Office PowerPoint</Application>
  <PresentationFormat>Custom</PresentationFormat>
  <Paragraphs>88</Paragraphs>
  <Slides>13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Vollkorn Bold</vt:lpstr>
      <vt:lpstr>Vollkorn</vt:lpstr>
      <vt:lpstr>Vollkorn Italics</vt:lpstr>
      <vt:lpstr>Shrikhand</vt:lpstr>
      <vt:lpstr>Vollkorn Bold Italics</vt:lpstr>
      <vt:lpstr>Cardo Bold</vt:lpstr>
      <vt:lpstr>Open Sans 1 Bold</vt:lpstr>
      <vt:lpstr>Open Sans 2</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Lovak tartós egyedi jelölése</dc:title>
  <dc:creator>User</dc:creator>
  <cp:lastModifiedBy>User</cp:lastModifiedBy>
  <cp:revision>5</cp:revision>
  <dcterms:created xsi:type="dcterms:W3CDTF">2006-08-16T00:00:00Z</dcterms:created>
  <dcterms:modified xsi:type="dcterms:W3CDTF">2026-04-10T12:02:31Z</dcterms:modified>
  <dc:identifier>DAG_-srwet4</dc:identifier>
</cp:coreProperties>
</file>