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9" r:id="rId3"/>
    <p:sldId id="263" r:id="rId4"/>
    <p:sldId id="267" r:id="rId5"/>
    <p:sldId id="264" r:id="rId6"/>
    <p:sldId id="268" r:id="rId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-34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F02B-CAF0-49FA-88D6-5D305BBCEAAE}" type="datetimeFigureOut">
              <a:rPr lang="hu-HU" smtClean="0"/>
              <a:pPr/>
              <a:t>2026. 04. 11.</a:t>
            </a:fld>
            <a:endParaRPr lang="hu-H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3D186-3CCB-4F9F-A57A-610DE89178B3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F02B-CAF0-49FA-88D6-5D305BBCEAAE}" type="datetimeFigureOut">
              <a:rPr lang="hu-HU" smtClean="0"/>
              <a:pPr/>
              <a:t>2026. 04. 11.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3D186-3CCB-4F9F-A57A-610DE89178B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F02B-CAF0-49FA-88D6-5D305BBCEAAE}" type="datetimeFigureOut">
              <a:rPr lang="hu-HU" smtClean="0"/>
              <a:pPr/>
              <a:t>2026. 04. 11.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3D186-3CCB-4F9F-A57A-610DE89178B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F02B-CAF0-49FA-88D6-5D305BBCEAAE}" type="datetimeFigureOut">
              <a:rPr lang="hu-HU" smtClean="0"/>
              <a:pPr/>
              <a:t>2026. 04. 11.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3D186-3CCB-4F9F-A57A-610DE89178B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F02B-CAF0-49FA-88D6-5D305BBCEAAE}" type="datetimeFigureOut">
              <a:rPr lang="hu-HU" smtClean="0"/>
              <a:pPr/>
              <a:t>2026. 04. 11.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</p:spPr>
        <p:txBody>
          <a:bodyPr/>
          <a:lstStyle/>
          <a:p>
            <a:fld id="{1B23D186-3CCB-4F9F-A57A-610DE89178B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F02B-CAF0-49FA-88D6-5D305BBCEAAE}" type="datetimeFigureOut">
              <a:rPr lang="hu-HU" smtClean="0"/>
              <a:pPr/>
              <a:t>2026. 04. 11.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3D186-3CCB-4F9F-A57A-610DE89178B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F02B-CAF0-49FA-88D6-5D305BBCEAAE}" type="datetimeFigureOut">
              <a:rPr lang="hu-HU" smtClean="0"/>
              <a:pPr/>
              <a:t>2026. 04. 11.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3D186-3CCB-4F9F-A57A-610DE89178B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F02B-CAF0-49FA-88D6-5D305BBCEAAE}" type="datetimeFigureOut">
              <a:rPr lang="hu-HU" smtClean="0"/>
              <a:pPr/>
              <a:t>2026. 04. 11.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3D186-3CCB-4F9F-A57A-610DE89178B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F02B-CAF0-49FA-88D6-5D305BBCEAAE}" type="datetimeFigureOut">
              <a:rPr lang="hu-HU" smtClean="0"/>
              <a:pPr/>
              <a:t>2026. 04. 11.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3D186-3CCB-4F9F-A57A-610DE89178B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F02B-CAF0-49FA-88D6-5D305BBCEAAE}" type="datetimeFigureOut">
              <a:rPr lang="hu-HU" smtClean="0"/>
              <a:pPr/>
              <a:t>2026. 04. 11.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3D186-3CCB-4F9F-A57A-610DE89178B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F02B-CAF0-49FA-88D6-5D305BBCEAAE}" type="datetimeFigureOut">
              <a:rPr lang="hu-HU" smtClean="0"/>
              <a:pPr/>
              <a:t>2026. 04. 11.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3D186-3CCB-4F9F-A57A-610DE89178B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503F02B-CAF0-49FA-88D6-5D305BBCEAAE}" type="datetimeFigureOut">
              <a:rPr lang="hu-HU" smtClean="0"/>
              <a:pPr/>
              <a:t>2026. 04. 11.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B23D186-3CCB-4F9F-A57A-610DE89178B3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001486" y="1989264"/>
            <a:ext cx="9144000" cy="2713366"/>
          </a:xfrm>
        </p:spPr>
        <p:txBody>
          <a:bodyPr>
            <a:noAutofit/>
          </a:bodyPr>
          <a:lstStyle/>
          <a:p>
            <a:r>
              <a:rPr lang="sr-Latn-CS" sz="8800" dirty="0" smtClean="0"/>
              <a:t>Кости удова</a:t>
            </a:r>
            <a:endParaRPr lang="hu-HU" sz="8800" b="1" dirty="0">
              <a:latin typeface="Garamond" panose="02020404030301010803" pitchFamily="18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7564582" y="309292"/>
            <a:ext cx="4227532" cy="1643026"/>
          </a:xfrm>
          <a:custGeom>
            <a:avLst/>
            <a:gdLst/>
            <a:ahLst/>
            <a:cxnLst/>
            <a:rect l="l" t="t" r="r" b="b"/>
            <a:pathLst>
              <a:path w="11561831" h="4410721">
                <a:moveTo>
                  <a:pt x="0" y="0"/>
                </a:moveTo>
                <a:lnTo>
                  <a:pt x="11561831" y="0"/>
                </a:lnTo>
                <a:lnTo>
                  <a:pt x="11561831" y="4410721"/>
                </a:lnTo>
                <a:lnTo>
                  <a:pt x="0" y="441072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xmlns="" val="2157822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4396" y="580488"/>
            <a:ext cx="6362040" cy="5647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7020153" y="726765"/>
            <a:ext cx="49664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CS" sz="4000" b="1" dirty="0" smtClean="0">
                <a:solidFill>
                  <a:srgbClr val="FFFF00"/>
                </a:solidFill>
              </a:rPr>
              <a:t>Кости предње ноге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35190" y="5082639"/>
            <a:ext cx="50232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Извор:</a:t>
            </a:r>
          </a:p>
          <a:p>
            <a:r>
              <a:rPr lang="en-US" dirty="0" smtClean="0"/>
              <a:t>https://anatomija.vet.bg.ac.rs/wp-content/uploads/2024/10/Predavanje-2-2024-KOSTI-PREDNJEG-EKSTREMITETA.pdf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560"/>
          <a:stretch/>
        </p:blipFill>
        <p:spPr>
          <a:xfrm>
            <a:off x="2409401" y="142504"/>
            <a:ext cx="695739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30141" y="1460666"/>
            <a:ext cx="1698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– </a:t>
            </a:r>
            <a:r>
              <a:rPr lang="hu-HU" b="1" dirty="0" smtClean="0"/>
              <a:t>scapula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68883" y="2386940"/>
            <a:ext cx="1686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– </a:t>
            </a:r>
            <a:r>
              <a:rPr lang="hu-HU" b="1" dirty="0" smtClean="0"/>
              <a:t>humerus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56415" y="2980707"/>
            <a:ext cx="1294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– </a:t>
            </a:r>
            <a:r>
              <a:rPr lang="hu-HU" b="1" dirty="0" smtClean="0"/>
              <a:t>ulna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79522" y="4061361"/>
            <a:ext cx="1104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– </a:t>
            </a:r>
            <a:r>
              <a:rPr lang="hu-HU" b="1" dirty="0" smtClean="0"/>
              <a:t>radius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61413" y="4809506"/>
            <a:ext cx="1626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– </a:t>
            </a:r>
            <a:r>
              <a:rPr lang="hu-HU" b="1" dirty="0" smtClean="0"/>
              <a:t>ossa carpi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605153" y="5462649"/>
            <a:ext cx="2196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– </a:t>
            </a:r>
            <a:r>
              <a:rPr lang="hu-HU" b="1" dirty="0" smtClean="0"/>
              <a:t>ossa metacarpi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987637" y="6222670"/>
            <a:ext cx="2042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– </a:t>
            </a:r>
            <a:r>
              <a:rPr lang="hu-HU" b="1" dirty="0" smtClean="0"/>
              <a:t>phalanges</a:t>
            </a:r>
            <a:r>
              <a:rPr lang="hu-HU" dirty="0" smtClean="0"/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62578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129210"/>
            <a:ext cx="10515600" cy="745434"/>
          </a:xfrm>
        </p:spPr>
        <p:txBody>
          <a:bodyPr>
            <a:normAutofit/>
          </a:bodyPr>
          <a:lstStyle/>
          <a:p>
            <a:r>
              <a:rPr lang="sr-Latn-CS" dirty="0" smtClean="0"/>
              <a:t>Лопатица</a:t>
            </a:r>
            <a:endParaRPr lang="hu-HU" b="1" dirty="0">
              <a:latin typeface="Garamond" panose="02020404030301010803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90982" y="985405"/>
            <a:ext cx="8545548" cy="5307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413165" y="6234545"/>
            <a:ext cx="10022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Извор:</a:t>
            </a:r>
            <a:r>
              <a:rPr lang="en-US" dirty="0" smtClean="0"/>
              <a:t>https://www.scribd.com/doc/304129096/Kosti-Prednje-Noge-anatomija-zivotinja</a:t>
            </a:r>
            <a:r>
              <a:rPr lang="sr-Cyrl-R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48815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956"/>
          <a:stretch/>
        </p:blipFill>
        <p:spPr>
          <a:xfrm>
            <a:off x="2828265" y="944006"/>
            <a:ext cx="5793222" cy="57239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62650" y="1745673"/>
            <a:ext cx="1353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os coxae</a:t>
            </a:r>
            <a:r>
              <a:rPr lang="sr-Cyrl-RS" b="1" dirty="0" smtClean="0"/>
              <a:t>-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982691" y="2790701"/>
            <a:ext cx="1650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– </a:t>
            </a:r>
            <a:r>
              <a:rPr lang="hu-HU" b="1" dirty="0" smtClean="0"/>
              <a:t>os femoris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24499" y="3408218"/>
            <a:ext cx="111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</a:t>
            </a:r>
            <a:r>
              <a:rPr lang="hu-HU" b="1" dirty="0" smtClean="0"/>
              <a:t>atella</a:t>
            </a:r>
            <a:r>
              <a:rPr lang="sr-Cyrl-RS" b="1" dirty="0" smtClean="0"/>
              <a:t>-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23907" y="4298868"/>
            <a:ext cx="1567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</a:t>
            </a:r>
            <a:r>
              <a:rPr lang="hu-HU" b="1" dirty="0" smtClean="0"/>
              <a:t>ibia</a:t>
            </a:r>
            <a:r>
              <a:rPr lang="en-US" b="1" dirty="0" smtClean="0"/>
              <a:t>-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41423" y="3586347"/>
            <a:ext cx="1520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– </a:t>
            </a:r>
            <a:r>
              <a:rPr lang="hu-HU" b="1" dirty="0" smtClean="0"/>
              <a:t>fibula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517081" y="4227616"/>
            <a:ext cx="1543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– </a:t>
            </a:r>
            <a:r>
              <a:rPr lang="hu-HU" b="1" dirty="0" smtClean="0"/>
              <a:t>ossa tarsi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433953" y="5320146"/>
            <a:ext cx="1983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– </a:t>
            </a:r>
            <a:r>
              <a:rPr lang="hu-HU" b="1" dirty="0" smtClean="0"/>
              <a:t>ossa metatarsi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43896" y="5783282"/>
            <a:ext cx="1710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</a:t>
            </a:r>
            <a:r>
              <a:rPr lang="hu-HU" b="1" dirty="0" smtClean="0"/>
              <a:t>halanges</a:t>
            </a:r>
            <a:r>
              <a:rPr lang="en-US" b="1" dirty="0" smtClean="0"/>
              <a:t>-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167902" y="0"/>
            <a:ext cx="56717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CS" sz="3200" b="1" dirty="0" smtClean="0">
                <a:solidFill>
                  <a:srgbClr val="FFFF00"/>
                </a:solidFill>
              </a:rPr>
              <a:t>Кости задњег екстремитета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6393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24948"/>
          </a:xfrm>
        </p:spPr>
        <p:txBody>
          <a:bodyPr>
            <a:normAutofit/>
          </a:bodyPr>
          <a:lstStyle/>
          <a:p>
            <a:r>
              <a:rPr lang="sr-Latn-CS" dirty="0" smtClean="0"/>
              <a:t>Фемур и хумерус</a:t>
            </a:r>
            <a:endParaRPr lang="hu-HU" b="1" dirty="0">
              <a:latin typeface="Garamond" panose="02020404030301010803" pitchFamily="18" charset="0"/>
            </a:endParaRPr>
          </a:p>
        </p:txBody>
      </p:sp>
      <p:pic>
        <p:nvPicPr>
          <p:cNvPr id="7" name="Tartalom helye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393" y="824949"/>
            <a:ext cx="5920409" cy="5724938"/>
          </a:xfrm>
        </p:spPr>
      </p:pic>
      <p:pic>
        <p:nvPicPr>
          <p:cNvPr id="8" name="Tartalom helye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15087" y="824949"/>
            <a:ext cx="5777523" cy="572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03758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118</TotalTime>
  <Words>61</Words>
  <Application>Microsoft Office PowerPoint</Application>
  <PresentationFormat>Custom</PresentationFormat>
  <Paragraphs>23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Apex</vt:lpstr>
      <vt:lpstr>Кости удова</vt:lpstr>
      <vt:lpstr>Slide 2</vt:lpstr>
      <vt:lpstr>Slide 3</vt:lpstr>
      <vt:lpstr>Лопатица</vt:lpstr>
      <vt:lpstr>Slide 5</vt:lpstr>
      <vt:lpstr>Фемур и хумерус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végtagok csontjai</dc:title>
  <dc:creator>Zsolt</dc:creator>
  <cp:lastModifiedBy>User</cp:lastModifiedBy>
  <cp:revision>16</cp:revision>
  <dcterms:created xsi:type="dcterms:W3CDTF">2020-10-06T17:33:59Z</dcterms:created>
  <dcterms:modified xsi:type="dcterms:W3CDTF">2026-04-11T17:38:57Z</dcterms:modified>
</cp:coreProperties>
</file>