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69" r:id="rId3"/>
    <p:sldId id="263" r:id="rId4"/>
    <p:sldId id="267" r:id="rId5"/>
    <p:sldId id="264" r:id="rId6"/>
    <p:sldId id="268" r:id="rId7"/>
  </p:sldIdLst>
  <p:sldSz cx="12192000" cy="6858000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4995" autoAdjust="0"/>
    <p:restoredTop sz="94660"/>
  </p:normalViewPr>
  <p:slideViewPr>
    <p:cSldViewPr snapToGrid="0">
      <p:cViewPr>
        <p:scale>
          <a:sx n="80" d="100"/>
          <a:sy n="80" d="100"/>
        </p:scale>
        <p:origin x="-342" y="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562707" y="1371600"/>
            <a:ext cx="109728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3F02B-CAF0-49FA-88D6-5D305BBCEAAE}" type="datetimeFigureOut">
              <a:rPr lang="hu-HU" smtClean="0"/>
              <a:pPr/>
              <a:t>2026. 04. 11.</a:t>
            </a:fld>
            <a:endParaRPr lang="hu-HU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3D186-3CCB-4F9F-A57A-610DE89178B3}" type="slidenum">
              <a:rPr lang="hu-HU" smtClean="0"/>
              <a:pPr/>
              <a:t>‹#›</a:t>
            </a:fld>
            <a:endParaRPr lang="hu-HU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828800" y="3331698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3F02B-CAF0-49FA-88D6-5D305BBCEAAE}" type="datetimeFigureOut">
              <a:rPr lang="hu-HU" smtClean="0"/>
              <a:pPr/>
              <a:t>2026. 04. 11.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3D186-3CCB-4F9F-A57A-610DE89178B3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3F02B-CAF0-49FA-88D6-5D305BBCEAAE}" type="datetimeFigureOut">
              <a:rPr lang="hu-HU" smtClean="0"/>
              <a:pPr/>
              <a:t>2026. 04. 11.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3D186-3CCB-4F9F-A57A-610DE89178B3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3F02B-CAF0-49FA-88D6-5D305BBCEAAE}" type="datetimeFigureOut">
              <a:rPr lang="hu-HU" smtClean="0"/>
              <a:pPr/>
              <a:t>2026. 04. 11.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3D186-3CCB-4F9F-A57A-610DE89178B3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33600" y="609600"/>
            <a:ext cx="94488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33600" y="2507786"/>
            <a:ext cx="94488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3F02B-CAF0-49FA-88D6-5D305BBCEAAE}" type="datetimeFigureOut">
              <a:rPr lang="hu-HU" smtClean="0"/>
              <a:pPr/>
              <a:t>2026. 04. 11.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66400" y="6416676"/>
            <a:ext cx="1016000" cy="365125"/>
          </a:xfrm>
        </p:spPr>
        <p:txBody>
          <a:bodyPr/>
          <a:lstStyle/>
          <a:p>
            <a:fld id="{1B23D186-3CCB-4F9F-A57A-610DE89178B3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3F02B-CAF0-49FA-88D6-5D305BBCEAAE}" type="datetimeFigureOut">
              <a:rPr lang="hu-HU" smtClean="0"/>
              <a:pPr/>
              <a:t>2026. 04. 11.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3D186-3CCB-4F9F-A57A-610DE89178B3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109728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6193368" y="1535113"/>
            <a:ext cx="5389033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609600" y="2362201"/>
            <a:ext cx="5386917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362201"/>
            <a:ext cx="5389033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3F02B-CAF0-49FA-88D6-5D305BBCEAAE}" type="datetimeFigureOut">
              <a:rPr lang="hu-HU" smtClean="0"/>
              <a:pPr/>
              <a:t>2026. 04. 11.</a:t>
            </a:fld>
            <a:endParaRPr lang="hu-H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3D186-3CCB-4F9F-A57A-610DE89178B3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3F02B-CAF0-49FA-88D6-5D305BBCEAAE}" type="datetimeFigureOut">
              <a:rPr lang="hu-HU" smtClean="0"/>
              <a:pPr/>
              <a:t>2026. 04. 11.</a:t>
            </a:fld>
            <a:endParaRPr lang="hu-H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3D186-3CCB-4F9F-A57A-610DE89178B3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3F02B-CAF0-49FA-88D6-5D305BBCEAAE}" type="datetimeFigureOut">
              <a:rPr lang="hu-HU" smtClean="0"/>
              <a:pPr/>
              <a:t>2026. 04. 11.</a:t>
            </a:fld>
            <a:endParaRPr lang="hu-H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3D186-3CCB-4F9F-A57A-610DE89178B3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09601" y="1524001"/>
            <a:ext cx="4011084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3F02B-CAF0-49FA-88D6-5D305BBCEAAE}" type="datetimeFigureOut">
              <a:rPr lang="hu-HU" smtClean="0"/>
              <a:pPr/>
              <a:t>2026. 04. 11.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3D186-3CCB-4F9F-A57A-610DE89178B3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38400" y="609600"/>
            <a:ext cx="73152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438400" y="1831975"/>
            <a:ext cx="73152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en-US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438400" y="1166787"/>
            <a:ext cx="73152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3F02B-CAF0-49FA-88D6-5D305BBCEAAE}" type="datetimeFigureOut">
              <a:rPr lang="hu-HU" smtClean="0"/>
              <a:pPr/>
              <a:t>2026. 04. 11.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3D186-3CCB-4F9F-A57A-610DE89178B3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109728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09600" y="6416676"/>
            <a:ext cx="28448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5503F02B-CAF0-49FA-88D6-5D305BBCEAAE}" type="datetimeFigureOut">
              <a:rPr lang="hu-HU" smtClean="0"/>
              <a:pPr/>
              <a:t>2026. 04. 11.</a:t>
            </a:fld>
            <a:endParaRPr lang="hu-H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4165600" y="6416676"/>
            <a:ext cx="38608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10566400" y="6416676"/>
            <a:ext cx="1016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1B23D186-3CCB-4F9F-A57A-610DE89178B3}" type="slidenum">
              <a:rPr lang="hu-HU" smtClean="0"/>
              <a:pPr/>
              <a:t>‹#›</a:t>
            </a:fld>
            <a:endParaRPr lang="hu-H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1001486" y="1989264"/>
            <a:ext cx="9144000" cy="2713366"/>
          </a:xfrm>
        </p:spPr>
        <p:txBody>
          <a:bodyPr>
            <a:noAutofit/>
          </a:bodyPr>
          <a:lstStyle/>
          <a:p>
            <a:r>
              <a:rPr lang="sr-Latn-CS" sz="8800" dirty="0" smtClean="0"/>
              <a:t>Кости удова</a:t>
            </a:r>
            <a:endParaRPr lang="hu-HU" sz="8800" b="1" dirty="0">
              <a:latin typeface="Garamond" panose="02020404030301010803" pitchFamily="18" charset="0"/>
            </a:endParaRPr>
          </a:p>
        </p:txBody>
      </p:sp>
      <p:sp>
        <p:nvSpPr>
          <p:cNvPr id="3" name="Freeform 2"/>
          <p:cNvSpPr/>
          <p:nvPr/>
        </p:nvSpPr>
        <p:spPr>
          <a:xfrm>
            <a:off x="7564582" y="309292"/>
            <a:ext cx="4227532" cy="1643026"/>
          </a:xfrm>
          <a:custGeom>
            <a:avLst/>
            <a:gdLst/>
            <a:ahLst/>
            <a:cxnLst/>
            <a:rect l="l" t="t" r="r" b="b"/>
            <a:pathLst>
              <a:path w="11561831" h="4410721">
                <a:moveTo>
                  <a:pt x="0" y="0"/>
                </a:moveTo>
                <a:lnTo>
                  <a:pt x="11561831" y="0"/>
                </a:lnTo>
                <a:lnTo>
                  <a:pt x="11561831" y="4410721"/>
                </a:lnTo>
                <a:lnTo>
                  <a:pt x="0" y="441072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</p:spTree>
    <p:extLst>
      <p:ext uri="{BB962C8B-B14F-4D97-AF65-F5344CB8AC3E}">
        <p14:creationId xmlns:p14="http://schemas.microsoft.com/office/powerpoint/2010/main" xmlns="" val="21578223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4396" y="580488"/>
            <a:ext cx="6362040" cy="56478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Rectangle 4"/>
          <p:cNvSpPr/>
          <p:nvPr/>
        </p:nvSpPr>
        <p:spPr>
          <a:xfrm>
            <a:off x="7020153" y="726765"/>
            <a:ext cx="496642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r-Latn-CS" sz="4000" b="1" dirty="0" smtClean="0">
                <a:solidFill>
                  <a:srgbClr val="FFFF00"/>
                </a:solidFill>
              </a:rPr>
              <a:t>Кости предње ноге</a:t>
            </a:r>
            <a:endParaRPr lang="en-US" sz="4000" b="1" dirty="0">
              <a:solidFill>
                <a:srgbClr val="FFFF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935190" y="5082639"/>
            <a:ext cx="502326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dirty="0" smtClean="0"/>
              <a:t>Извор:</a:t>
            </a:r>
          </a:p>
          <a:p>
            <a:r>
              <a:rPr lang="en-US" dirty="0" smtClean="0"/>
              <a:t>https://anatomija.vet.bg.ac.rs/wp-content/uploads/2024/10/Predavanje-2-2024-KOSTI-PREDNJEG-EKSTREMITETA.pdf</a:t>
            </a: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2560"/>
          <a:stretch/>
        </p:blipFill>
        <p:spPr>
          <a:xfrm>
            <a:off x="2409401" y="142504"/>
            <a:ext cx="6957391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130141" y="1460666"/>
            <a:ext cx="16981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 smtClean="0"/>
              <a:t>– </a:t>
            </a:r>
            <a:r>
              <a:rPr lang="hu-HU" b="1" dirty="0" smtClean="0"/>
              <a:t>scapula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4868883" y="2386940"/>
            <a:ext cx="16862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 smtClean="0"/>
              <a:t>– </a:t>
            </a:r>
            <a:r>
              <a:rPr lang="hu-HU" b="1" dirty="0" smtClean="0"/>
              <a:t>humerus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6056415" y="2980707"/>
            <a:ext cx="12944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 smtClean="0"/>
              <a:t>– </a:t>
            </a:r>
            <a:r>
              <a:rPr lang="hu-HU" b="1" dirty="0" smtClean="0"/>
              <a:t>ulna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5379522" y="4061361"/>
            <a:ext cx="11044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 smtClean="0"/>
              <a:t>– </a:t>
            </a:r>
            <a:r>
              <a:rPr lang="hu-HU" b="1" dirty="0" smtClean="0"/>
              <a:t>radius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5961413" y="4809506"/>
            <a:ext cx="16269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 smtClean="0"/>
              <a:t>– </a:t>
            </a:r>
            <a:r>
              <a:rPr lang="hu-HU" b="1" dirty="0" smtClean="0"/>
              <a:t>ossa carpi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5605153" y="5462649"/>
            <a:ext cx="21969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 smtClean="0"/>
              <a:t>– </a:t>
            </a:r>
            <a:r>
              <a:rPr lang="hu-HU" b="1" dirty="0" smtClean="0"/>
              <a:t>ossa metacarpi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4987637" y="6222670"/>
            <a:ext cx="20425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 smtClean="0"/>
              <a:t>– </a:t>
            </a:r>
            <a:r>
              <a:rPr lang="hu-HU" b="1" dirty="0" smtClean="0"/>
              <a:t>phalanges</a:t>
            </a:r>
            <a:r>
              <a:rPr lang="hu-HU" dirty="0" smtClean="0"/>
              <a:t>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0625782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8200" y="129210"/>
            <a:ext cx="10515600" cy="745434"/>
          </a:xfrm>
        </p:spPr>
        <p:txBody>
          <a:bodyPr>
            <a:normAutofit/>
          </a:bodyPr>
          <a:lstStyle/>
          <a:p>
            <a:r>
              <a:rPr lang="sr-Latn-CS" dirty="0" smtClean="0"/>
              <a:t>Лопатица</a:t>
            </a:r>
            <a:endParaRPr lang="hu-HU" b="1" dirty="0">
              <a:latin typeface="Garamond" panose="02020404030301010803" pitchFamily="18" charset="0"/>
            </a:endParaRP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690982" y="985405"/>
            <a:ext cx="8545548" cy="5307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extBox 5"/>
          <p:cNvSpPr txBox="1"/>
          <p:nvPr/>
        </p:nvSpPr>
        <p:spPr>
          <a:xfrm>
            <a:off x="1413165" y="6234545"/>
            <a:ext cx="100227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dirty="0" smtClean="0"/>
              <a:t>Извор:</a:t>
            </a:r>
            <a:r>
              <a:rPr lang="en-US" dirty="0" smtClean="0"/>
              <a:t>https://www.scribd.com/doc/304129096/Kosti-Prednje-Noge-anatomija-zivotinja</a:t>
            </a:r>
            <a:r>
              <a:rPr lang="sr-Cyrl-R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4488156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6956"/>
          <a:stretch/>
        </p:blipFill>
        <p:spPr>
          <a:xfrm>
            <a:off x="2828265" y="944006"/>
            <a:ext cx="5793222" cy="572398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462650" y="1745673"/>
            <a:ext cx="13537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dirty="0" smtClean="0"/>
              <a:t>os coxae</a:t>
            </a:r>
            <a:r>
              <a:rPr lang="sr-Cyrl-RS" b="1" dirty="0" smtClean="0"/>
              <a:t>-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6982691" y="2790701"/>
            <a:ext cx="16506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 smtClean="0"/>
              <a:t>– </a:t>
            </a:r>
            <a:r>
              <a:rPr lang="hu-HU" b="1" dirty="0" smtClean="0"/>
              <a:t>os femoris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4524499" y="3408218"/>
            <a:ext cx="11162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p</a:t>
            </a:r>
            <a:r>
              <a:rPr lang="hu-HU" b="1" dirty="0" smtClean="0"/>
              <a:t>atella</a:t>
            </a:r>
            <a:r>
              <a:rPr lang="sr-Cyrl-RS" b="1" dirty="0" smtClean="0"/>
              <a:t>-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5723907" y="4298868"/>
            <a:ext cx="15675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t</a:t>
            </a:r>
            <a:r>
              <a:rPr lang="hu-HU" b="1" dirty="0" smtClean="0"/>
              <a:t>ibia</a:t>
            </a:r>
            <a:r>
              <a:rPr lang="en-US" b="1" dirty="0" smtClean="0"/>
              <a:t>-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6341423" y="3586347"/>
            <a:ext cx="15200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 smtClean="0"/>
              <a:t>– </a:t>
            </a:r>
            <a:r>
              <a:rPr lang="hu-HU" b="1" dirty="0" smtClean="0"/>
              <a:t>fibula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7517081" y="4227616"/>
            <a:ext cx="15437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 smtClean="0"/>
              <a:t>– </a:t>
            </a:r>
            <a:r>
              <a:rPr lang="hu-HU" b="1" dirty="0" smtClean="0"/>
              <a:t>ossa tarsi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7433953" y="5320146"/>
            <a:ext cx="19831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 smtClean="0"/>
              <a:t>– </a:t>
            </a:r>
            <a:r>
              <a:rPr lang="hu-HU" b="1" dirty="0" smtClean="0"/>
              <a:t>ossa metatarsi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5343896" y="5783282"/>
            <a:ext cx="17100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p</a:t>
            </a:r>
            <a:r>
              <a:rPr lang="hu-HU" b="1" dirty="0" smtClean="0"/>
              <a:t>halanges</a:t>
            </a:r>
            <a:r>
              <a:rPr lang="en-US" b="1" dirty="0" smtClean="0"/>
              <a:t>-</a:t>
            </a:r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3167902" y="0"/>
            <a:ext cx="567174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r-Latn-CS" sz="3200" b="1" dirty="0" smtClean="0">
                <a:solidFill>
                  <a:srgbClr val="FFFF00"/>
                </a:solidFill>
              </a:rPr>
              <a:t>Кости задњег екстремитета</a:t>
            </a:r>
            <a:endParaRPr lang="en-US" sz="32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063932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824948"/>
          </a:xfrm>
        </p:spPr>
        <p:txBody>
          <a:bodyPr>
            <a:normAutofit/>
          </a:bodyPr>
          <a:lstStyle/>
          <a:p>
            <a:r>
              <a:rPr lang="sr-Latn-CS" dirty="0" smtClean="0"/>
              <a:t>Фемур и хумерус</a:t>
            </a:r>
            <a:endParaRPr lang="hu-HU" b="1" dirty="0">
              <a:latin typeface="Garamond" panose="02020404030301010803" pitchFamily="18" charset="0"/>
            </a:endParaRPr>
          </a:p>
        </p:txBody>
      </p:sp>
      <p:pic>
        <p:nvPicPr>
          <p:cNvPr id="7" name="Tartalom helye 6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9393" y="824949"/>
            <a:ext cx="5920409" cy="5724938"/>
          </a:xfrm>
        </p:spPr>
      </p:pic>
      <p:pic>
        <p:nvPicPr>
          <p:cNvPr id="8" name="Tartalom helye 7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315087" y="824949"/>
            <a:ext cx="5777523" cy="5724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3037585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pex">
  <a:themeElements>
    <a:clrScheme name="Apex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Apex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pex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118</TotalTime>
  <Words>61</Words>
  <Application>Microsoft Office PowerPoint</Application>
  <PresentationFormat>Custom</PresentationFormat>
  <Paragraphs>23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Apex</vt:lpstr>
      <vt:lpstr>Кости удова</vt:lpstr>
      <vt:lpstr>Slide 2</vt:lpstr>
      <vt:lpstr>Slide 3</vt:lpstr>
      <vt:lpstr>Лопатица</vt:lpstr>
      <vt:lpstr>Slide 5</vt:lpstr>
      <vt:lpstr>Фемур и хумерус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 végtagok csontjai</dc:title>
  <dc:creator>Zsolt</dc:creator>
  <cp:lastModifiedBy>User</cp:lastModifiedBy>
  <cp:revision>16</cp:revision>
  <dcterms:created xsi:type="dcterms:W3CDTF">2020-10-06T17:33:59Z</dcterms:created>
  <dcterms:modified xsi:type="dcterms:W3CDTF">2026-04-11T17:38:57Z</dcterms:modified>
</cp:coreProperties>
</file>