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4" r:id="rId6"/>
    <p:sldId id="266" r:id="rId7"/>
    <p:sldId id="268" r:id="rId8"/>
    <p:sldId id="270" r:id="rId9"/>
    <p:sldId id="272" r:id="rId10"/>
    <p:sldId id="274" r:id="rId11"/>
  </p:sldIdLst>
  <p:sldSz cx="18288000" cy="10287000"/>
  <p:notesSz cx="6858000" cy="9144000"/>
  <p:embeddedFontLst>
    <p:embeddedFont>
      <p:font typeface="Open Sans Bold" charset="0"/>
      <p:regular r:id="rId12"/>
    </p:embeddedFont>
    <p:embeddedFont>
      <p:font typeface="Open Sans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Adumu Regular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drive.google.com/file/d/1mqCraE_o9ElcNWkyYdDRfwTONsI-mGk1/view?ts=6737434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s://wordwall.net/hu/resource/82003882/a-pata" TargetMode="External"/><Relationship Id="rId5" Type="http://schemas.openxmlformats.org/officeDocument/2006/relationships/image" Target="../media/image31.jpeg"/><Relationship Id="rId10" Type="http://schemas.openxmlformats.org/officeDocument/2006/relationships/image" Target="../media/image39.sv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hu/resource/82005750/a-pata-csontos-v%c3%a1za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hu/resource/82004726/-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rive.google.com/file/d/1STAepsy9fKlTIpcqjMAU6822HAC-nc1m/view?ts=67375c2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54" b="-4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4740" y="1164107"/>
            <a:ext cx="13097175" cy="7206683"/>
            <a:chOff x="0" y="0"/>
            <a:chExt cx="17462900" cy="9608911"/>
          </a:xfrm>
        </p:grpSpPr>
        <p:sp>
          <p:nvSpPr>
            <p:cNvPr id="4" name="Freeform 4"/>
            <p:cNvSpPr/>
            <p:nvPr/>
          </p:nvSpPr>
          <p:spPr>
            <a:xfrm>
              <a:off x="7995235" y="0"/>
              <a:ext cx="1472431" cy="1472431"/>
            </a:xfrm>
            <a:custGeom>
              <a:avLst/>
              <a:gdLst/>
              <a:ahLst/>
              <a:cxnLst/>
              <a:rect l="l" t="t" r="r" b="b"/>
              <a:pathLst>
                <a:path w="1472431" h="1472431">
                  <a:moveTo>
                    <a:pt x="0" y="0"/>
                  </a:moveTo>
                  <a:lnTo>
                    <a:pt x="1472430" y="0"/>
                  </a:lnTo>
                  <a:lnTo>
                    <a:pt x="1472430" y="1472431"/>
                  </a:lnTo>
                  <a:lnTo>
                    <a:pt x="0" y="1472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0" y="9454393"/>
              <a:ext cx="17462900" cy="154518"/>
              <a:chOff x="0" y="0"/>
              <a:chExt cx="40188243" cy="3556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92710" y="34947"/>
                <a:ext cx="40056163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0056163" h="277644">
                    <a:moveTo>
                      <a:pt x="39653574" y="19663"/>
                    </a:moveTo>
                    <a:cubicBezTo>
                      <a:pt x="39606582" y="23473"/>
                      <a:pt x="39545624" y="32363"/>
                      <a:pt x="39502442" y="23473"/>
                    </a:cubicBezTo>
                    <a:cubicBezTo>
                      <a:pt x="39320832" y="28553"/>
                      <a:pt x="39139224" y="-13357"/>
                      <a:pt x="38953803" y="4423"/>
                    </a:cubicBezTo>
                    <a:cubicBezTo>
                      <a:pt x="38963963" y="10773"/>
                      <a:pt x="38953803" y="20933"/>
                      <a:pt x="38943642" y="24743"/>
                    </a:cubicBezTo>
                    <a:lnTo>
                      <a:pt x="38941103" y="18393"/>
                    </a:lnTo>
                    <a:lnTo>
                      <a:pt x="38927132" y="31093"/>
                    </a:lnTo>
                    <a:cubicBezTo>
                      <a:pt x="38913163" y="32363"/>
                      <a:pt x="38919513" y="15853"/>
                      <a:pt x="38930942" y="13313"/>
                    </a:cubicBezTo>
                    <a:cubicBezTo>
                      <a:pt x="38857282" y="13313"/>
                      <a:pt x="38791242" y="19663"/>
                      <a:pt x="38718853" y="15853"/>
                    </a:cubicBezTo>
                    <a:cubicBezTo>
                      <a:pt x="38713774" y="36173"/>
                      <a:pt x="38682024" y="17123"/>
                      <a:pt x="38679482" y="37443"/>
                    </a:cubicBezTo>
                    <a:cubicBezTo>
                      <a:pt x="38675674" y="33633"/>
                      <a:pt x="38679482" y="32363"/>
                      <a:pt x="38680753" y="28553"/>
                    </a:cubicBezTo>
                    <a:cubicBezTo>
                      <a:pt x="38666782" y="31093"/>
                      <a:pt x="38656624" y="33633"/>
                      <a:pt x="38647732" y="34903"/>
                    </a:cubicBezTo>
                    <a:cubicBezTo>
                      <a:pt x="38397418" y="37443"/>
                      <a:pt x="38264896" y="32363"/>
                      <a:pt x="37882057" y="14583"/>
                    </a:cubicBezTo>
                    <a:cubicBezTo>
                      <a:pt x="35629196" y="-1927"/>
                      <a:pt x="33464687" y="12043"/>
                      <a:pt x="31256003" y="5693"/>
                    </a:cubicBezTo>
                    <a:cubicBezTo>
                      <a:pt x="29017864" y="9503"/>
                      <a:pt x="26809180" y="27283"/>
                      <a:pt x="24512146" y="32363"/>
                    </a:cubicBezTo>
                    <a:cubicBezTo>
                      <a:pt x="24158757" y="64113"/>
                      <a:pt x="23672849" y="48873"/>
                      <a:pt x="23260558" y="76813"/>
                    </a:cubicBezTo>
                    <a:lnTo>
                      <a:pt x="23290008" y="66653"/>
                    </a:lnTo>
                    <a:cubicBezTo>
                      <a:pt x="22936619" y="80623"/>
                      <a:pt x="22848271" y="64113"/>
                      <a:pt x="22391809" y="52683"/>
                    </a:cubicBezTo>
                    <a:cubicBezTo>
                      <a:pt x="22391809" y="64113"/>
                      <a:pt x="22215116" y="55223"/>
                      <a:pt x="22288739" y="74273"/>
                    </a:cubicBezTo>
                    <a:cubicBezTo>
                      <a:pt x="22126768" y="89513"/>
                      <a:pt x="22008969" y="47603"/>
                      <a:pt x="21788100" y="56493"/>
                    </a:cubicBezTo>
                    <a:cubicBezTo>
                      <a:pt x="21773380" y="50143"/>
                      <a:pt x="21788100" y="67923"/>
                      <a:pt x="21743929" y="61573"/>
                    </a:cubicBezTo>
                    <a:cubicBezTo>
                      <a:pt x="21169671" y="84433"/>
                      <a:pt x="21861724" y="51413"/>
                      <a:pt x="21110774" y="33633"/>
                    </a:cubicBezTo>
                    <a:cubicBezTo>
                      <a:pt x="20080054" y="39983"/>
                      <a:pt x="19034609" y="59033"/>
                      <a:pt x="18048060" y="47603"/>
                    </a:cubicBezTo>
                    <a:cubicBezTo>
                      <a:pt x="18106961" y="46333"/>
                      <a:pt x="18136408" y="61573"/>
                      <a:pt x="18033337" y="61573"/>
                    </a:cubicBezTo>
                    <a:cubicBezTo>
                      <a:pt x="17930266" y="31093"/>
                      <a:pt x="17694672" y="69193"/>
                      <a:pt x="17517978" y="57763"/>
                    </a:cubicBezTo>
                    <a:cubicBezTo>
                      <a:pt x="17532701" y="51413"/>
                      <a:pt x="17621049" y="50143"/>
                      <a:pt x="17665223" y="46333"/>
                    </a:cubicBezTo>
                    <a:cubicBezTo>
                      <a:pt x="17223486" y="33633"/>
                      <a:pt x="16840647" y="52683"/>
                      <a:pt x="16428361" y="39983"/>
                    </a:cubicBezTo>
                    <a:cubicBezTo>
                      <a:pt x="16030796" y="52683"/>
                      <a:pt x="15544886" y="26013"/>
                      <a:pt x="15279843" y="41253"/>
                    </a:cubicBezTo>
                    <a:cubicBezTo>
                      <a:pt x="15338740" y="29823"/>
                      <a:pt x="15103147" y="32363"/>
                      <a:pt x="15014800" y="26013"/>
                    </a:cubicBezTo>
                    <a:cubicBezTo>
                      <a:pt x="14720310" y="61573"/>
                      <a:pt x="14219672" y="13313"/>
                      <a:pt x="13866284" y="37443"/>
                    </a:cubicBezTo>
                    <a:lnTo>
                      <a:pt x="13881009" y="31093"/>
                    </a:lnTo>
                    <a:cubicBezTo>
                      <a:pt x="12776666" y="33633"/>
                      <a:pt x="11583976" y="26013"/>
                      <a:pt x="10450184" y="42523"/>
                    </a:cubicBezTo>
                    <a:cubicBezTo>
                      <a:pt x="9802304" y="46333"/>
                      <a:pt x="9080798" y="14583"/>
                      <a:pt x="8374019" y="29823"/>
                    </a:cubicBezTo>
                    <a:cubicBezTo>
                      <a:pt x="8241498" y="34903"/>
                      <a:pt x="8344570" y="42523"/>
                      <a:pt x="8241498" y="45063"/>
                    </a:cubicBezTo>
                    <a:cubicBezTo>
                      <a:pt x="8064804" y="43793"/>
                      <a:pt x="8241498" y="33633"/>
                      <a:pt x="8167876" y="29823"/>
                    </a:cubicBezTo>
                    <a:cubicBezTo>
                      <a:pt x="7814487" y="43793"/>
                      <a:pt x="7358024" y="27283"/>
                      <a:pt x="6916287" y="27283"/>
                    </a:cubicBezTo>
                    <a:cubicBezTo>
                      <a:pt x="6857390" y="32363"/>
                      <a:pt x="6739593" y="34903"/>
                      <a:pt x="6783767" y="42523"/>
                    </a:cubicBezTo>
                    <a:cubicBezTo>
                      <a:pt x="6297856" y="18393"/>
                      <a:pt x="5635250" y="51413"/>
                      <a:pt x="5134614" y="32363"/>
                    </a:cubicBezTo>
                    <a:cubicBezTo>
                      <a:pt x="5311310" y="62843"/>
                      <a:pt x="4840122" y="48873"/>
                      <a:pt x="4663428" y="56493"/>
                    </a:cubicBezTo>
                    <a:cubicBezTo>
                      <a:pt x="4560356" y="55223"/>
                      <a:pt x="4560356" y="47603"/>
                      <a:pt x="4589805" y="41253"/>
                    </a:cubicBezTo>
                    <a:cubicBezTo>
                      <a:pt x="4221691" y="45063"/>
                      <a:pt x="4030271" y="46333"/>
                      <a:pt x="3573810" y="37443"/>
                    </a:cubicBezTo>
                    <a:cubicBezTo>
                      <a:pt x="3367665" y="41253"/>
                      <a:pt x="3308768" y="57763"/>
                      <a:pt x="3058451" y="52683"/>
                    </a:cubicBezTo>
                    <a:cubicBezTo>
                      <a:pt x="2911205" y="31093"/>
                      <a:pt x="2543091" y="51413"/>
                      <a:pt x="2307497" y="43793"/>
                    </a:cubicBezTo>
                    <a:cubicBezTo>
                      <a:pt x="2366396" y="61573"/>
                      <a:pt x="2057179" y="76813"/>
                      <a:pt x="1821585" y="69193"/>
                    </a:cubicBezTo>
                    <a:lnTo>
                      <a:pt x="1895208" y="43793"/>
                    </a:lnTo>
                    <a:cubicBezTo>
                      <a:pt x="1806862" y="45063"/>
                      <a:pt x="171851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59614" y="224133"/>
                      <a:pt x="1880483" y="225403"/>
                      <a:pt x="2219148" y="236833"/>
                    </a:cubicBezTo>
                    <a:cubicBezTo>
                      <a:pt x="2071903" y="231753"/>
                      <a:pt x="2219148" y="220323"/>
                      <a:pt x="2292771" y="219053"/>
                    </a:cubicBezTo>
                    <a:lnTo>
                      <a:pt x="2454740" y="236833"/>
                    </a:lnTo>
                    <a:cubicBezTo>
                      <a:pt x="2646160" y="246993"/>
                      <a:pt x="2911203" y="230483"/>
                      <a:pt x="3087897" y="220323"/>
                    </a:cubicBezTo>
                    <a:cubicBezTo>
                      <a:pt x="3117346" y="224133"/>
                      <a:pt x="3132071" y="229213"/>
                      <a:pt x="3132071" y="233023"/>
                    </a:cubicBezTo>
                    <a:cubicBezTo>
                      <a:pt x="3308766" y="244453"/>
                      <a:pt x="3308766" y="222863"/>
                      <a:pt x="3382388" y="219053"/>
                    </a:cubicBezTo>
                    <a:lnTo>
                      <a:pt x="3500185" y="231753"/>
                    </a:lnTo>
                    <a:lnTo>
                      <a:pt x="3529634" y="219053"/>
                    </a:lnTo>
                    <a:cubicBezTo>
                      <a:pt x="3706328" y="211433"/>
                      <a:pt x="3941922" y="215243"/>
                      <a:pt x="3912474" y="235563"/>
                    </a:cubicBezTo>
                    <a:cubicBezTo>
                      <a:pt x="3986096" y="231753"/>
                      <a:pt x="4044994" y="227943"/>
                      <a:pt x="3956646" y="221593"/>
                    </a:cubicBezTo>
                    <a:cubicBezTo>
                      <a:pt x="4133342" y="233023"/>
                      <a:pt x="4604528" y="233023"/>
                      <a:pt x="4913743" y="226673"/>
                    </a:cubicBezTo>
                    <a:cubicBezTo>
                      <a:pt x="4766497" y="221593"/>
                      <a:pt x="4781222" y="215243"/>
                      <a:pt x="4766497" y="202543"/>
                    </a:cubicBezTo>
                    <a:cubicBezTo>
                      <a:pt x="4928468" y="180953"/>
                      <a:pt x="4943193" y="206353"/>
                      <a:pt x="5075714" y="193653"/>
                    </a:cubicBezTo>
                    <a:cubicBezTo>
                      <a:pt x="5075714" y="201273"/>
                      <a:pt x="5222960" y="210163"/>
                      <a:pt x="5075714" y="215243"/>
                    </a:cubicBezTo>
                    <a:cubicBezTo>
                      <a:pt x="5488002" y="243183"/>
                      <a:pt x="6076985" y="220323"/>
                      <a:pt x="6607068" y="226673"/>
                    </a:cubicBezTo>
                    <a:cubicBezTo>
                      <a:pt x="6710142" y="222863"/>
                      <a:pt x="6680691" y="220323"/>
                      <a:pt x="6724865" y="213973"/>
                    </a:cubicBezTo>
                    <a:cubicBezTo>
                      <a:pt x="7063531" y="235563"/>
                      <a:pt x="7461094" y="212703"/>
                      <a:pt x="7814485" y="222863"/>
                    </a:cubicBezTo>
                    <a:cubicBezTo>
                      <a:pt x="7740862" y="213973"/>
                      <a:pt x="7843933" y="188573"/>
                      <a:pt x="8050077" y="187303"/>
                    </a:cubicBezTo>
                    <a:cubicBezTo>
                      <a:pt x="8270945" y="169523"/>
                      <a:pt x="8138425" y="212703"/>
                      <a:pt x="8329845" y="222863"/>
                    </a:cubicBezTo>
                    <a:cubicBezTo>
                      <a:pt x="8432916" y="213973"/>
                      <a:pt x="8609611" y="212703"/>
                      <a:pt x="8683233" y="213973"/>
                    </a:cubicBezTo>
                    <a:lnTo>
                      <a:pt x="8683233" y="216513"/>
                    </a:lnTo>
                    <a:cubicBezTo>
                      <a:pt x="8801030" y="206353"/>
                      <a:pt x="8992450" y="201273"/>
                      <a:pt x="9139696" y="210163"/>
                    </a:cubicBezTo>
                    <a:lnTo>
                      <a:pt x="9110245" y="211433"/>
                    </a:lnTo>
                    <a:cubicBezTo>
                      <a:pt x="9228042" y="212703"/>
                      <a:pt x="9360564" y="224133"/>
                      <a:pt x="9478359" y="222863"/>
                    </a:cubicBezTo>
                    <a:cubicBezTo>
                      <a:pt x="9537259" y="206353"/>
                      <a:pt x="9831750" y="216513"/>
                      <a:pt x="9905374" y="201273"/>
                    </a:cubicBezTo>
                    <a:cubicBezTo>
                      <a:pt x="9920097" y="202543"/>
                      <a:pt x="9905374" y="203813"/>
                      <a:pt x="9934822" y="207623"/>
                    </a:cubicBezTo>
                    <a:lnTo>
                      <a:pt x="9949548" y="193653"/>
                    </a:lnTo>
                    <a:lnTo>
                      <a:pt x="10185139" y="201273"/>
                    </a:lnTo>
                    <a:cubicBezTo>
                      <a:pt x="10126241" y="206353"/>
                      <a:pt x="10126241" y="212703"/>
                      <a:pt x="10052619" y="216513"/>
                    </a:cubicBezTo>
                    <a:cubicBezTo>
                      <a:pt x="10317662" y="226673"/>
                      <a:pt x="10140965" y="203813"/>
                      <a:pt x="10273487" y="196193"/>
                    </a:cubicBezTo>
                    <a:cubicBezTo>
                      <a:pt x="10450182" y="186033"/>
                      <a:pt x="10450182" y="200003"/>
                      <a:pt x="10523805" y="206353"/>
                    </a:cubicBezTo>
                    <a:cubicBezTo>
                      <a:pt x="10450182" y="213973"/>
                      <a:pt x="10391284" y="202543"/>
                      <a:pt x="10347110" y="205083"/>
                    </a:cubicBezTo>
                    <a:cubicBezTo>
                      <a:pt x="10244039" y="216513"/>
                      <a:pt x="10450182" y="210163"/>
                      <a:pt x="10464908" y="217783"/>
                    </a:cubicBezTo>
                    <a:cubicBezTo>
                      <a:pt x="10509079" y="217783"/>
                      <a:pt x="10523805" y="201273"/>
                      <a:pt x="10656325" y="203813"/>
                    </a:cubicBezTo>
                    <a:cubicBezTo>
                      <a:pt x="10774122" y="205083"/>
                      <a:pt x="11039165" y="201273"/>
                      <a:pt x="11009716" y="216513"/>
                    </a:cubicBezTo>
                    <a:cubicBezTo>
                      <a:pt x="11112787" y="208893"/>
                      <a:pt x="11215859" y="210163"/>
                      <a:pt x="11289482" y="202543"/>
                    </a:cubicBezTo>
                    <a:cubicBezTo>
                      <a:pt x="11201136" y="200003"/>
                      <a:pt x="11024439" y="196193"/>
                      <a:pt x="11009716" y="186033"/>
                    </a:cubicBezTo>
                    <a:cubicBezTo>
                      <a:pt x="11098062" y="183493"/>
                      <a:pt x="11260033" y="179683"/>
                      <a:pt x="11289482" y="186033"/>
                    </a:cubicBezTo>
                    <a:lnTo>
                      <a:pt x="11215859" y="189843"/>
                    </a:lnTo>
                    <a:cubicBezTo>
                      <a:pt x="11289482" y="186033"/>
                      <a:pt x="11525075" y="191113"/>
                      <a:pt x="11407279" y="175873"/>
                    </a:cubicBezTo>
                    <a:lnTo>
                      <a:pt x="11583973" y="196193"/>
                    </a:lnTo>
                    <a:cubicBezTo>
                      <a:pt x="11642873" y="184763"/>
                      <a:pt x="11819568" y="184763"/>
                      <a:pt x="11966813" y="182223"/>
                    </a:cubicBezTo>
                    <a:cubicBezTo>
                      <a:pt x="11966813" y="197463"/>
                      <a:pt x="11863742" y="215243"/>
                      <a:pt x="12128782" y="219053"/>
                    </a:cubicBezTo>
                    <a:lnTo>
                      <a:pt x="12364376" y="202543"/>
                    </a:lnTo>
                    <a:cubicBezTo>
                      <a:pt x="12482173" y="201273"/>
                      <a:pt x="12511621" y="205083"/>
                      <a:pt x="12496896" y="213973"/>
                    </a:cubicBezTo>
                    <a:cubicBezTo>
                      <a:pt x="12909185" y="222863"/>
                      <a:pt x="12923909" y="170793"/>
                      <a:pt x="13247849" y="184763"/>
                    </a:cubicBezTo>
                    <a:cubicBezTo>
                      <a:pt x="13115330" y="203813"/>
                      <a:pt x="13218402" y="205083"/>
                      <a:pt x="13365647" y="210163"/>
                    </a:cubicBezTo>
                    <a:cubicBezTo>
                      <a:pt x="13365647" y="207623"/>
                      <a:pt x="13380370" y="201273"/>
                      <a:pt x="13439270" y="200003"/>
                    </a:cubicBezTo>
                    <a:cubicBezTo>
                      <a:pt x="13395096" y="191113"/>
                      <a:pt x="13350922" y="212703"/>
                      <a:pt x="13233125" y="200003"/>
                    </a:cubicBezTo>
                    <a:cubicBezTo>
                      <a:pt x="13203675" y="188573"/>
                      <a:pt x="13365647" y="192383"/>
                      <a:pt x="13439270" y="188573"/>
                    </a:cubicBezTo>
                    <a:cubicBezTo>
                      <a:pt x="13733761" y="229213"/>
                      <a:pt x="14411090" y="198733"/>
                      <a:pt x="14882278" y="217783"/>
                    </a:cubicBezTo>
                    <a:cubicBezTo>
                      <a:pt x="14852827" y="194923"/>
                      <a:pt x="15088421" y="211433"/>
                      <a:pt x="15191494" y="202543"/>
                    </a:cubicBezTo>
                    <a:cubicBezTo>
                      <a:pt x="15162044" y="226673"/>
                      <a:pt x="15456536" y="198733"/>
                      <a:pt x="15589055" y="212703"/>
                    </a:cubicBezTo>
                    <a:lnTo>
                      <a:pt x="15530158" y="193653"/>
                    </a:lnTo>
                    <a:cubicBezTo>
                      <a:pt x="15824650" y="207623"/>
                      <a:pt x="16001345" y="158093"/>
                      <a:pt x="16178038" y="186033"/>
                    </a:cubicBezTo>
                    <a:cubicBezTo>
                      <a:pt x="16340009" y="193653"/>
                      <a:pt x="16119141" y="202543"/>
                      <a:pt x="16060244" y="206353"/>
                    </a:cubicBezTo>
                    <a:cubicBezTo>
                      <a:pt x="16281112" y="231753"/>
                      <a:pt x="16663949" y="186033"/>
                      <a:pt x="16840644" y="213973"/>
                    </a:cubicBezTo>
                    <a:cubicBezTo>
                      <a:pt x="16855370" y="205083"/>
                      <a:pt x="16796472" y="189843"/>
                      <a:pt x="16987889" y="180953"/>
                    </a:cubicBezTo>
                    <a:cubicBezTo>
                      <a:pt x="17149861" y="191113"/>
                      <a:pt x="17459078" y="203813"/>
                      <a:pt x="17429627" y="207623"/>
                    </a:cubicBezTo>
                    <a:cubicBezTo>
                      <a:pt x="17562149" y="202543"/>
                      <a:pt x="17591598" y="196193"/>
                      <a:pt x="17738843" y="203813"/>
                    </a:cubicBezTo>
                    <a:cubicBezTo>
                      <a:pt x="17724119" y="210163"/>
                      <a:pt x="17665222" y="210163"/>
                      <a:pt x="17621048" y="213973"/>
                    </a:cubicBezTo>
                    <a:cubicBezTo>
                      <a:pt x="17841915" y="220323"/>
                      <a:pt x="18033336" y="210163"/>
                      <a:pt x="18224755" y="201273"/>
                    </a:cubicBezTo>
                    <a:cubicBezTo>
                      <a:pt x="18342552" y="219053"/>
                      <a:pt x="18740116" y="210163"/>
                      <a:pt x="19005158" y="220323"/>
                    </a:cubicBezTo>
                    <a:cubicBezTo>
                      <a:pt x="19152404" y="198733"/>
                      <a:pt x="19417443" y="229213"/>
                      <a:pt x="19446894" y="201273"/>
                    </a:cubicBezTo>
                    <a:cubicBezTo>
                      <a:pt x="19446894" y="203813"/>
                      <a:pt x="19476344" y="207623"/>
                      <a:pt x="19491067" y="210163"/>
                    </a:cubicBezTo>
                    <a:cubicBezTo>
                      <a:pt x="19594141" y="202543"/>
                      <a:pt x="19667763" y="183493"/>
                      <a:pt x="19785559" y="182223"/>
                    </a:cubicBezTo>
                    <a:lnTo>
                      <a:pt x="19741386" y="201273"/>
                    </a:lnTo>
                    <a:cubicBezTo>
                      <a:pt x="19711935" y="222863"/>
                      <a:pt x="20035877" y="208893"/>
                      <a:pt x="20109500" y="215243"/>
                    </a:cubicBezTo>
                    <a:cubicBezTo>
                      <a:pt x="20035877" y="202543"/>
                      <a:pt x="20256746" y="216513"/>
                      <a:pt x="20271472" y="203813"/>
                    </a:cubicBezTo>
                    <a:lnTo>
                      <a:pt x="20418717" y="197463"/>
                    </a:lnTo>
                    <a:cubicBezTo>
                      <a:pt x="20654307" y="192383"/>
                      <a:pt x="20448163" y="188573"/>
                      <a:pt x="20727929" y="186033"/>
                    </a:cubicBezTo>
                    <a:cubicBezTo>
                      <a:pt x="20889901" y="184763"/>
                      <a:pt x="20786831" y="207623"/>
                      <a:pt x="20727929" y="205083"/>
                    </a:cubicBezTo>
                    <a:cubicBezTo>
                      <a:pt x="20860454" y="215243"/>
                      <a:pt x="21007700" y="208893"/>
                      <a:pt x="21140220" y="205083"/>
                    </a:cubicBezTo>
                    <a:cubicBezTo>
                      <a:pt x="21081323" y="205083"/>
                      <a:pt x="21066597" y="203813"/>
                      <a:pt x="21125494" y="200003"/>
                    </a:cubicBezTo>
                    <a:cubicBezTo>
                      <a:pt x="21125494" y="202543"/>
                      <a:pt x="21140220" y="203813"/>
                      <a:pt x="21154945" y="205083"/>
                    </a:cubicBezTo>
                    <a:cubicBezTo>
                      <a:pt x="21213844" y="203813"/>
                      <a:pt x="21258015" y="202543"/>
                      <a:pt x="21316912" y="202543"/>
                    </a:cubicBezTo>
                    <a:lnTo>
                      <a:pt x="21316912" y="203813"/>
                    </a:lnTo>
                    <a:cubicBezTo>
                      <a:pt x="21390535" y="202543"/>
                      <a:pt x="21464159" y="201273"/>
                      <a:pt x="21523061" y="200003"/>
                    </a:cubicBezTo>
                    <a:cubicBezTo>
                      <a:pt x="21567231" y="198733"/>
                      <a:pt x="21596682" y="197463"/>
                      <a:pt x="21626129" y="197463"/>
                    </a:cubicBezTo>
                    <a:cubicBezTo>
                      <a:pt x="21714478" y="196193"/>
                      <a:pt x="21743929" y="196193"/>
                      <a:pt x="21655580" y="200003"/>
                    </a:cubicBezTo>
                    <a:cubicBezTo>
                      <a:pt x="21640855" y="198733"/>
                      <a:pt x="21640855" y="197463"/>
                      <a:pt x="21626129" y="197463"/>
                    </a:cubicBezTo>
                    <a:cubicBezTo>
                      <a:pt x="21596682" y="197463"/>
                      <a:pt x="21567231" y="198733"/>
                      <a:pt x="21523061" y="200003"/>
                    </a:cubicBezTo>
                    <a:cubicBezTo>
                      <a:pt x="21464159" y="202543"/>
                      <a:pt x="21405260" y="207623"/>
                      <a:pt x="21361089" y="208893"/>
                    </a:cubicBezTo>
                    <a:cubicBezTo>
                      <a:pt x="21405260" y="208893"/>
                      <a:pt x="21449437" y="210163"/>
                      <a:pt x="21478883" y="212703"/>
                    </a:cubicBezTo>
                    <a:lnTo>
                      <a:pt x="21434711" y="226673"/>
                    </a:lnTo>
                    <a:cubicBezTo>
                      <a:pt x="21537781" y="227943"/>
                      <a:pt x="21802826" y="211433"/>
                      <a:pt x="21802826" y="205083"/>
                    </a:cubicBezTo>
                    <a:cubicBezTo>
                      <a:pt x="22185665" y="217783"/>
                      <a:pt x="22833546" y="207623"/>
                      <a:pt x="23098586" y="198733"/>
                    </a:cubicBezTo>
                    <a:cubicBezTo>
                      <a:pt x="23113312" y="197463"/>
                      <a:pt x="23142763" y="196193"/>
                      <a:pt x="23172209" y="196193"/>
                    </a:cubicBezTo>
                    <a:cubicBezTo>
                      <a:pt x="23157483" y="197463"/>
                      <a:pt x="23128037" y="197463"/>
                      <a:pt x="23098586" y="198733"/>
                    </a:cubicBezTo>
                    <a:cubicBezTo>
                      <a:pt x="23054415" y="202543"/>
                      <a:pt x="23039689" y="206353"/>
                      <a:pt x="23098586" y="201273"/>
                    </a:cubicBezTo>
                    <a:cubicBezTo>
                      <a:pt x="23231107" y="198733"/>
                      <a:pt x="23378352" y="186033"/>
                      <a:pt x="23393078" y="194923"/>
                    </a:cubicBezTo>
                    <a:cubicBezTo>
                      <a:pt x="23525597" y="188573"/>
                      <a:pt x="23510877" y="205083"/>
                      <a:pt x="23717020" y="206353"/>
                    </a:cubicBezTo>
                    <a:cubicBezTo>
                      <a:pt x="23717020" y="208893"/>
                      <a:pt x="23731746" y="198733"/>
                      <a:pt x="23717020" y="194923"/>
                    </a:cubicBezTo>
                    <a:cubicBezTo>
                      <a:pt x="23702295" y="194923"/>
                      <a:pt x="23702295" y="193653"/>
                      <a:pt x="23687569" y="193653"/>
                    </a:cubicBezTo>
                    <a:cubicBezTo>
                      <a:pt x="23702295" y="193653"/>
                      <a:pt x="23717020" y="193653"/>
                      <a:pt x="23717020" y="194923"/>
                    </a:cubicBezTo>
                    <a:cubicBezTo>
                      <a:pt x="24055683" y="213973"/>
                      <a:pt x="24467974" y="180953"/>
                      <a:pt x="24865534" y="193653"/>
                    </a:cubicBezTo>
                    <a:lnTo>
                      <a:pt x="24880260" y="193653"/>
                    </a:lnTo>
                    <a:lnTo>
                      <a:pt x="24865534" y="193653"/>
                    </a:lnTo>
                    <a:cubicBezTo>
                      <a:pt x="24836088" y="194923"/>
                      <a:pt x="24791912" y="202543"/>
                      <a:pt x="24747740" y="207623"/>
                    </a:cubicBezTo>
                    <a:cubicBezTo>
                      <a:pt x="25056956" y="200003"/>
                      <a:pt x="25351449" y="194923"/>
                      <a:pt x="25631214" y="177143"/>
                    </a:cubicBezTo>
                    <a:cubicBezTo>
                      <a:pt x="25601763" y="183493"/>
                      <a:pt x="25616488" y="189843"/>
                      <a:pt x="25542866" y="193653"/>
                    </a:cubicBezTo>
                    <a:cubicBezTo>
                      <a:pt x="25763733" y="193653"/>
                      <a:pt x="26014053" y="189843"/>
                      <a:pt x="26117123" y="175873"/>
                    </a:cubicBezTo>
                    <a:cubicBezTo>
                      <a:pt x="25969876" y="169523"/>
                      <a:pt x="26102398" y="183493"/>
                      <a:pt x="26014053" y="183493"/>
                    </a:cubicBezTo>
                    <a:cubicBezTo>
                      <a:pt x="25852083" y="170793"/>
                      <a:pt x="26131847" y="156823"/>
                      <a:pt x="26279094" y="160633"/>
                    </a:cubicBezTo>
                    <a:lnTo>
                      <a:pt x="26279094" y="163173"/>
                    </a:lnTo>
                    <a:cubicBezTo>
                      <a:pt x="26499961" y="163173"/>
                      <a:pt x="26499961" y="154283"/>
                      <a:pt x="26720832" y="154283"/>
                    </a:cubicBezTo>
                    <a:cubicBezTo>
                      <a:pt x="26853351" y="161903"/>
                      <a:pt x="26603037" y="158093"/>
                      <a:pt x="26661933" y="166983"/>
                    </a:cubicBezTo>
                    <a:cubicBezTo>
                      <a:pt x="26706107" y="189843"/>
                      <a:pt x="27147844" y="182223"/>
                      <a:pt x="27192018" y="184763"/>
                    </a:cubicBezTo>
                    <a:cubicBezTo>
                      <a:pt x="27250917" y="179683"/>
                      <a:pt x="27324541" y="175873"/>
                      <a:pt x="27309813" y="169523"/>
                    </a:cubicBezTo>
                    <a:cubicBezTo>
                      <a:pt x="27471784" y="163173"/>
                      <a:pt x="27383436" y="183493"/>
                      <a:pt x="27501231" y="182223"/>
                    </a:cubicBezTo>
                    <a:lnTo>
                      <a:pt x="27957696" y="139043"/>
                    </a:lnTo>
                    <a:cubicBezTo>
                      <a:pt x="27957696" y="137773"/>
                      <a:pt x="27972420" y="136503"/>
                      <a:pt x="27987145" y="136503"/>
                    </a:cubicBezTo>
                    <a:lnTo>
                      <a:pt x="27957696" y="139043"/>
                    </a:lnTo>
                    <a:cubicBezTo>
                      <a:pt x="27942968" y="145393"/>
                      <a:pt x="28104939" y="158093"/>
                      <a:pt x="27972420" y="166983"/>
                    </a:cubicBezTo>
                    <a:cubicBezTo>
                      <a:pt x="28325810" y="164443"/>
                      <a:pt x="28517231" y="136503"/>
                      <a:pt x="28738098" y="122533"/>
                    </a:cubicBezTo>
                    <a:cubicBezTo>
                      <a:pt x="28841167" y="126343"/>
                      <a:pt x="29179835" y="117453"/>
                      <a:pt x="29297632" y="116183"/>
                    </a:cubicBezTo>
                    <a:cubicBezTo>
                      <a:pt x="29356528" y="128883"/>
                      <a:pt x="29194557" y="114913"/>
                      <a:pt x="29165110" y="125073"/>
                    </a:cubicBezTo>
                    <a:lnTo>
                      <a:pt x="29341803" y="139043"/>
                    </a:lnTo>
                    <a:cubicBezTo>
                      <a:pt x="29106215" y="141583"/>
                      <a:pt x="29371253" y="160633"/>
                      <a:pt x="29238734" y="169523"/>
                    </a:cubicBezTo>
                    <a:cubicBezTo>
                      <a:pt x="29430152" y="161903"/>
                      <a:pt x="29871889" y="170793"/>
                      <a:pt x="30151655" y="174603"/>
                    </a:cubicBezTo>
                    <a:cubicBezTo>
                      <a:pt x="29960237" y="147933"/>
                      <a:pt x="30534493" y="161903"/>
                      <a:pt x="30519769" y="137773"/>
                    </a:cubicBezTo>
                    <a:cubicBezTo>
                      <a:pt x="30843712" y="133963"/>
                      <a:pt x="30681740" y="156823"/>
                      <a:pt x="30814259" y="161903"/>
                    </a:cubicBezTo>
                    <a:cubicBezTo>
                      <a:pt x="31152927" y="153013"/>
                      <a:pt x="31476867" y="159363"/>
                      <a:pt x="31786082" y="156823"/>
                    </a:cubicBezTo>
                    <a:cubicBezTo>
                      <a:pt x="31786082" y="156823"/>
                      <a:pt x="31786082" y="159363"/>
                      <a:pt x="31771357" y="161903"/>
                    </a:cubicBezTo>
                    <a:cubicBezTo>
                      <a:pt x="32051126" y="154283"/>
                      <a:pt x="32522310" y="161903"/>
                      <a:pt x="32802076" y="140313"/>
                    </a:cubicBezTo>
                    <a:cubicBezTo>
                      <a:pt x="32787354" y="145393"/>
                      <a:pt x="32816801" y="149203"/>
                      <a:pt x="32743180" y="153013"/>
                    </a:cubicBezTo>
                    <a:cubicBezTo>
                      <a:pt x="33052396" y="161903"/>
                      <a:pt x="32802076" y="122533"/>
                      <a:pt x="33155471" y="136503"/>
                    </a:cubicBezTo>
                    <a:lnTo>
                      <a:pt x="33067120" y="147933"/>
                    </a:lnTo>
                    <a:cubicBezTo>
                      <a:pt x="33287990" y="136503"/>
                      <a:pt x="33494133" y="158093"/>
                      <a:pt x="33744453" y="140313"/>
                    </a:cubicBezTo>
                    <a:cubicBezTo>
                      <a:pt x="33759174" y="146663"/>
                      <a:pt x="33700275" y="149203"/>
                      <a:pt x="33656104" y="151743"/>
                    </a:cubicBezTo>
                    <a:cubicBezTo>
                      <a:pt x="33891699" y="146663"/>
                      <a:pt x="34142013" y="149203"/>
                      <a:pt x="34333437" y="132693"/>
                    </a:cubicBezTo>
                    <a:cubicBezTo>
                      <a:pt x="34362883" y="140313"/>
                      <a:pt x="34333437" y="146663"/>
                      <a:pt x="34245089" y="151743"/>
                    </a:cubicBezTo>
                    <a:cubicBezTo>
                      <a:pt x="34465956" y="160633"/>
                      <a:pt x="34495402" y="130153"/>
                      <a:pt x="34701551" y="139043"/>
                    </a:cubicBezTo>
                    <a:cubicBezTo>
                      <a:pt x="34760446" y="140313"/>
                      <a:pt x="34878241" y="150473"/>
                      <a:pt x="34834070" y="150473"/>
                    </a:cubicBezTo>
                    <a:cubicBezTo>
                      <a:pt x="34937139" y="140313"/>
                      <a:pt x="35246358" y="140313"/>
                      <a:pt x="35364155" y="136503"/>
                    </a:cubicBezTo>
                    <a:cubicBezTo>
                      <a:pt x="35393601" y="144123"/>
                      <a:pt x="35481950" y="146663"/>
                      <a:pt x="35599744" y="154283"/>
                    </a:cubicBezTo>
                    <a:cubicBezTo>
                      <a:pt x="36601019" y="154283"/>
                      <a:pt x="37631738" y="156823"/>
                      <a:pt x="38633007" y="144123"/>
                    </a:cubicBezTo>
                    <a:cubicBezTo>
                      <a:pt x="38657892" y="142853"/>
                      <a:pt x="38670592" y="140313"/>
                      <a:pt x="38682024" y="137773"/>
                    </a:cubicBezTo>
                    <a:cubicBezTo>
                      <a:pt x="38698532" y="161903"/>
                      <a:pt x="38659163" y="153013"/>
                      <a:pt x="38669324" y="168253"/>
                    </a:cubicBezTo>
                    <a:cubicBezTo>
                      <a:pt x="38668053" y="147933"/>
                      <a:pt x="38685832" y="161903"/>
                      <a:pt x="38715042" y="155553"/>
                    </a:cubicBezTo>
                    <a:lnTo>
                      <a:pt x="38716313" y="158093"/>
                    </a:lnTo>
                    <a:cubicBezTo>
                      <a:pt x="38729013" y="154283"/>
                      <a:pt x="38736632" y="166983"/>
                      <a:pt x="38749332" y="160633"/>
                    </a:cubicBezTo>
                    <a:lnTo>
                      <a:pt x="38749332" y="155553"/>
                    </a:lnTo>
                    <a:cubicBezTo>
                      <a:pt x="38763303" y="142853"/>
                      <a:pt x="38781082" y="182223"/>
                      <a:pt x="38788703" y="155553"/>
                    </a:cubicBezTo>
                    <a:lnTo>
                      <a:pt x="38800132" y="169523"/>
                    </a:lnTo>
                    <a:cubicBezTo>
                      <a:pt x="38814103" y="146663"/>
                      <a:pt x="38822992" y="177143"/>
                      <a:pt x="38840774" y="156823"/>
                    </a:cubicBezTo>
                    <a:lnTo>
                      <a:pt x="38838232" y="160633"/>
                    </a:lnTo>
                    <a:cubicBezTo>
                      <a:pt x="38862363" y="170793"/>
                      <a:pt x="38887763" y="135233"/>
                      <a:pt x="38896653" y="154283"/>
                    </a:cubicBezTo>
                    <a:cubicBezTo>
                      <a:pt x="38916974" y="150473"/>
                      <a:pt x="38939832" y="146663"/>
                      <a:pt x="38943642" y="127613"/>
                    </a:cubicBezTo>
                    <a:cubicBezTo>
                      <a:pt x="38948724" y="133963"/>
                      <a:pt x="38944913" y="145393"/>
                      <a:pt x="38942374" y="151743"/>
                    </a:cubicBezTo>
                    <a:cubicBezTo>
                      <a:pt x="39018574" y="142853"/>
                      <a:pt x="39102392" y="146663"/>
                      <a:pt x="39169703" y="122533"/>
                    </a:cubicBezTo>
                    <a:cubicBezTo>
                      <a:pt x="39173513" y="126343"/>
                      <a:pt x="39168432" y="128883"/>
                      <a:pt x="39167163" y="133963"/>
                    </a:cubicBezTo>
                    <a:cubicBezTo>
                      <a:pt x="39209074" y="112373"/>
                      <a:pt x="39253524" y="156823"/>
                      <a:pt x="39284003" y="116183"/>
                    </a:cubicBezTo>
                    <a:lnTo>
                      <a:pt x="39295432" y="99673"/>
                    </a:lnTo>
                    <a:cubicBezTo>
                      <a:pt x="39305592" y="106023"/>
                      <a:pt x="39304324" y="118723"/>
                      <a:pt x="39311942" y="123803"/>
                    </a:cubicBezTo>
                    <a:cubicBezTo>
                      <a:pt x="39319563" y="112373"/>
                      <a:pt x="39350042" y="121263"/>
                      <a:pt x="39355124" y="106023"/>
                    </a:cubicBezTo>
                    <a:cubicBezTo>
                      <a:pt x="39360203" y="112373"/>
                      <a:pt x="39353853" y="114913"/>
                      <a:pt x="39353853" y="119993"/>
                    </a:cubicBezTo>
                    <a:cubicBezTo>
                      <a:pt x="39372903" y="123803"/>
                      <a:pt x="39395763" y="98403"/>
                      <a:pt x="39413542" y="103483"/>
                    </a:cubicBezTo>
                    <a:lnTo>
                      <a:pt x="39407192" y="111103"/>
                    </a:lnTo>
                    <a:cubicBezTo>
                      <a:pt x="39503713" y="140313"/>
                      <a:pt x="39626903" y="163173"/>
                      <a:pt x="39706913" y="125073"/>
                    </a:cubicBezTo>
                    <a:cubicBezTo>
                      <a:pt x="39728503" y="118723"/>
                      <a:pt x="39717074" y="146663"/>
                      <a:pt x="39725963" y="145393"/>
                    </a:cubicBezTo>
                    <a:cubicBezTo>
                      <a:pt x="39807242" y="114913"/>
                      <a:pt x="39905032" y="163173"/>
                      <a:pt x="39979963" y="114913"/>
                    </a:cubicBezTo>
                    <a:cubicBezTo>
                      <a:pt x="40038382" y="102213"/>
                      <a:pt x="40056163" y="48873"/>
                      <a:pt x="40056163" y="48873"/>
                    </a:cubicBezTo>
                    <a:cubicBezTo>
                      <a:pt x="39917732" y="70463"/>
                      <a:pt x="39793274" y="47603"/>
                      <a:pt x="39653574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736215"/>
              <a:ext cx="7189464" cy="154518"/>
              <a:chOff x="0" y="0"/>
              <a:chExt cx="16545473" cy="3556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92710" y="34947"/>
                <a:ext cx="16413392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16413392" h="277644">
                    <a:moveTo>
                      <a:pt x="16010803" y="19663"/>
                    </a:moveTo>
                    <a:cubicBezTo>
                      <a:pt x="15963812" y="23473"/>
                      <a:pt x="15902853" y="32363"/>
                      <a:pt x="15859673" y="23473"/>
                    </a:cubicBezTo>
                    <a:cubicBezTo>
                      <a:pt x="15678062" y="28553"/>
                      <a:pt x="15496453" y="-13357"/>
                      <a:pt x="15311033" y="4423"/>
                    </a:cubicBezTo>
                    <a:cubicBezTo>
                      <a:pt x="15321193" y="10773"/>
                      <a:pt x="15311033" y="20933"/>
                      <a:pt x="15300873" y="24743"/>
                    </a:cubicBezTo>
                    <a:lnTo>
                      <a:pt x="15298333" y="18393"/>
                    </a:lnTo>
                    <a:lnTo>
                      <a:pt x="15284362" y="31093"/>
                    </a:lnTo>
                    <a:cubicBezTo>
                      <a:pt x="15270393" y="32363"/>
                      <a:pt x="15276743" y="15853"/>
                      <a:pt x="15288173" y="13313"/>
                    </a:cubicBezTo>
                    <a:cubicBezTo>
                      <a:pt x="15214512" y="13313"/>
                      <a:pt x="15148473" y="19663"/>
                      <a:pt x="15076083" y="15853"/>
                    </a:cubicBezTo>
                    <a:cubicBezTo>
                      <a:pt x="15071003" y="36173"/>
                      <a:pt x="15039253" y="17123"/>
                      <a:pt x="15036712" y="37443"/>
                    </a:cubicBezTo>
                    <a:cubicBezTo>
                      <a:pt x="15032903" y="33633"/>
                      <a:pt x="15036712" y="32363"/>
                      <a:pt x="15037983" y="28553"/>
                    </a:cubicBezTo>
                    <a:cubicBezTo>
                      <a:pt x="15024012" y="31093"/>
                      <a:pt x="15013853" y="33633"/>
                      <a:pt x="15004962" y="34903"/>
                    </a:cubicBezTo>
                    <a:cubicBezTo>
                      <a:pt x="14914458" y="37443"/>
                      <a:pt x="14866543" y="32363"/>
                      <a:pt x="14728123" y="14583"/>
                    </a:cubicBezTo>
                    <a:cubicBezTo>
                      <a:pt x="13913570" y="-1927"/>
                      <a:pt x="13130963" y="12043"/>
                      <a:pt x="12332383" y="5693"/>
                    </a:cubicBezTo>
                    <a:cubicBezTo>
                      <a:pt x="11523155" y="9503"/>
                      <a:pt x="10724575" y="27283"/>
                      <a:pt x="9894052" y="32363"/>
                    </a:cubicBezTo>
                    <a:cubicBezTo>
                      <a:pt x="9766279" y="64113"/>
                      <a:pt x="9590592" y="48873"/>
                      <a:pt x="9441523" y="76813"/>
                    </a:cubicBezTo>
                    <a:lnTo>
                      <a:pt x="9452171" y="66653"/>
                    </a:lnTo>
                    <a:cubicBezTo>
                      <a:pt x="9324399" y="80623"/>
                      <a:pt x="9292455" y="64113"/>
                      <a:pt x="9127415" y="52683"/>
                    </a:cubicBezTo>
                    <a:cubicBezTo>
                      <a:pt x="9127415" y="64113"/>
                      <a:pt x="9063530" y="55223"/>
                      <a:pt x="9090149" y="74273"/>
                    </a:cubicBezTo>
                    <a:cubicBezTo>
                      <a:pt x="9031586" y="89513"/>
                      <a:pt x="8988995" y="47603"/>
                      <a:pt x="8909136" y="56493"/>
                    </a:cubicBezTo>
                    <a:cubicBezTo>
                      <a:pt x="8903814" y="50143"/>
                      <a:pt x="8909136" y="67923"/>
                      <a:pt x="8893166" y="61573"/>
                    </a:cubicBezTo>
                    <a:cubicBezTo>
                      <a:pt x="8685535" y="84433"/>
                      <a:pt x="8935756" y="51413"/>
                      <a:pt x="8664240" y="33633"/>
                    </a:cubicBezTo>
                    <a:cubicBezTo>
                      <a:pt x="8291569" y="39983"/>
                      <a:pt x="7913574" y="59033"/>
                      <a:pt x="7556875" y="47603"/>
                    </a:cubicBezTo>
                    <a:cubicBezTo>
                      <a:pt x="7578171" y="46333"/>
                      <a:pt x="7588818" y="61573"/>
                      <a:pt x="7551551" y="61573"/>
                    </a:cubicBezTo>
                    <a:cubicBezTo>
                      <a:pt x="7514285" y="31093"/>
                      <a:pt x="7429102" y="69193"/>
                      <a:pt x="7365216" y="57763"/>
                    </a:cubicBezTo>
                    <a:cubicBezTo>
                      <a:pt x="7370539" y="51413"/>
                      <a:pt x="7402483" y="50143"/>
                      <a:pt x="7418455" y="46333"/>
                    </a:cubicBezTo>
                    <a:cubicBezTo>
                      <a:pt x="7258739" y="33633"/>
                      <a:pt x="7120318" y="52683"/>
                      <a:pt x="6971250" y="39983"/>
                    </a:cubicBezTo>
                    <a:cubicBezTo>
                      <a:pt x="6827505" y="52683"/>
                      <a:pt x="6651819" y="26013"/>
                      <a:pt x="6555989" y="41253"/>
                    </a:cubicBezTo>
                    <a:cubicBezTo>
                      <a:pt x="6577284" y="29823"/>
                      <a:pt x="6492101" y="32363"/>
                      <a:pt x="6460159" y="26013"/>
                    </a:cubicBezTo>
                    <a:cubicBezTo>
                      <a:pt x="6353681" y="61573"/>
                      <a:pt x="6172670" y="13313"/>
                      <a:pt x="6044897" y="37443"/>
                    </a:cubicBezTo>
                    <a:lnTo>
                      <a:pt x="6050221" y="31093"/>
                    </a:lnTo>
                    <a:cubicBezTo>
                      <a:pt x="5650931" y="33633"/>
                      <a:pt x="5219698" y="26013"/>
                      <a:pt x="4809761" y="42523"/>
                    </a:cubicBezTo>
                    <a:cubicBezTo>
                      <a:pt x="4575510" y="46333"/>
                      <a:pt x="4314641" y="14583"/>
                      <a:pt x="4059095" y="29823"/>
                    </a:cubicBezTo>
                    <a:cubicBezTo>
                      <a:pt x="4011181" y="34903"/>
                      <a:pt x="4048447" y="42523"/>
                      <a:pt x="4011181" y="45063"/>
                    </a:cubicBezTo>
                    <a:cubicBezTo>
                      <a:pt x="3947294" y="43793"/>
                      <a:pt x="4011181" y="33633"/>
                      <a:pt x="3984561" y="29823"/>
                    </a:cubicBezTo>
                    <a:cubicBezTo>
                      <a:pt x="3856789" y="43793"/>
                      <a:pt x="3691749" y="27283"/>
                      <a:pt x="3532033" y="27283"/>
                    </a:cubicBezTo>
                    <a:cubicBezTo>
                      <a:pt x="3510737" y="32363"/>
                      <a:pt x="3468146" y="34903"/>
                      <a:pt x="3484118" y="42523"/>
                    </a:cubicBezTo>
                    <a:cubicBezTo>
                      <a:pt x="3308430" y="18393"/>
                      <a:pt x="3068856" y="51413"/>
                      <a:pt x="2887845" y="32363"/>
                    </a:cubicBezTo>
                    <a:cubicBezTo>
                      <a:pt x="2951731" y="62843"/>
                      <a:pt x="2781367" y="48873"/>
                      <a:pt x="2717481" y="56493"/>
                    </a:cubicBezTo>
                    <a:cubicBezTo>
                      <a:pt x="2680214" y="55223"/>
                      <a:pt x="2680214" y="47603"/>
                      <a:pt x="2690862" y="41253"/>
                    </a:cubicBezTo>
                    <a:cubicBezTo>
                      <a:pt x="2557765" y="45063"/>
                      <a:pt x="2488555" y="46333"/>
                      <a:pt x="2323515" y="37443"/>
                    </a:cubicBezTo>
                    <a:cubicBezTo>
                      <a:pt x="2248981" y="41253"/>
                      <a:pt x="2227685" y="57763"/>
                      <a:pt x="2137180" y="52683"/>
                    </a:cubicBezTo>
                    <a:cubicBezTo>
                      <a:pt x="2083941" y="31093"/>
                      <a:pt x="1950845" y="51413"/>
                      <a:pt x="1865662" y="43793"/>
                    </a:cubicBezTo>
                    <a:cubicBezTo>
                      <a:pt x="1886958" y="61573"/>
                      <a:pt x="1775157" y="76813"/>
                      <a:pt x="1689975" y="69193"/>
                    </a:cubicBezTo>
                    <a:lnTo>
                      <a:pt x="1716594" y="43793"/>
                    </a:lnTo>
                    <a:cubicBezTo>
                      <a:pt x="1684651" y="45063"/>
                      <a:pt x="1652708" y="46333"/>
                      <a:pt x="1615441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31412" y="224133"/>
                      <a:pt x="1711270" y="225403"/>
                      <a:pt x="1833719" y="236833"/>
                    </a:cubicBezTo>
                    <a:cubicBezTo>
                      <a:pt x="1780480" y="231753"/>
                      <a:pt x="1833719" y="220323"/>
                      <a:pt x="1860338" y="219053"/>
                    </a:cubicBezTo>
                    <a:lnTo>
                      <a:pt x="1918900" y="236833"/>
                    </a:lnTo>
                    <a:cubicBezTo>
                      <a:pt x="1988111" y="246993"/>
                      <a:pt x="2083940" y="230483"/>
                      <a:pt x="2147826" y="220323"/>
                    </a:cubicBezTo>
                    <a:cubicBezTo>
                      <a:pt x="2158474" y="224133"/>
                      <a:pt x="2163798" y="229213"/>
                      <a:pt x="2163798" y="233023"/>
                    </a:cubicBezTo>
                    <a:cubicBezTo>
                      <a:pt x="2227685" y="244453"/>
                      <a:pt x="2227685" y="222863"/>
                      <a:pt x="2254304" y="219053"/>
                    </a:cubicBezTo>
                    <a:lnTo>
                      <a:pt x="2296895" y="231753"/>
                    </a:lnTo>
                    <a:lnTo>
                      <a:pt x="2307543" y="219053"/>
                    </a:lnTo>
                    <a:cubicBezTo>
                      <a:pt x="2371429" y="211433"/>
                      <a:pt x="2456611" y="215243"/>
                      <a:pt x="2445963" y="235563"/>
                    </a:cubicBezTo>
                    <a:cubicBezTo>
                      <a:pt x="2472583" y="231753"/>
                      <a:pt x="2493878" y="227943"/>
                      <a:pt x="2461934" y="221593"/>
                    </a:cubicBezTo>
                    <a:cubicBezTo>
                      <a:pt x="2525821" y="233023"/>
                      <a:pt x="2696185" y="233023"/>
                      <a:pt x="2807986" y="226673"/>
                    </a:cubicBezTo>
                    <a:cubicBezTo>
                      <a:pt x="2754747" y="221593"/>
                      <a:pt x="2760071" y="215243"/>
                      <a:pt x="2754747" y="202543"/>
                    </a:cubicBezTo>
                    <a:cubicBezTo>
                      <a:pt x="2813310" y="180953"/>
                      <a:pt x="2818634" y="206353"/>
                      <a:pt x="2866549" y="193653"/>
                    </a:cubicBezTo>
                    <a:cubicBezTo>
                      <a:pt x="2866549" y="201273"/>
                      <a:pt x="2919787" y="210163"/>
                      <a:pt x="2866549" y="215243"/>
                    </a:cubicBezTo>
                    <a:cubicBezTo>
                      <a:pt x="3015617" y="243183"/>
                      <a:pt x="3228571" y="220323"/>
                      <a:pt x="3420230" y="226673"/>
                    </a:cubicBezTo>
                    <a:cubicBezTo>
                      <a:pt x="3457498" y="222863"/>
                      <a:pt x="3446850" y="220323"/>
                      <a:pt x="3462821" y="213973"/>
                    </a:cubicBezTo>
                    <a:cubicBezTo>
                      <a:pt x="3585271" y="235563"/>
                      <a:pt x="3729014" y="212703"/>
                      <a:pt x="3856788" y="222863"/>
                    </a:cubicBezTo>
                    <a:cubicBezTo>
                      <a:pt x="3830168" y="213973"/>
                      <a:pt x="3867435" y="188573"/>
                      <a:pt x="3941969" y="187303"/>
                    </a:cubicBezTo>
                    <a:cubicBezTo>
                      <a:pt x="4021827" y="169523"/>
                      <a:pt x="3973913" y="212703"/>
                      <a:pt x="4043123" y="222863"/>
                    </a:cubicBezTo>
                    <a:cubicBezTo>
                      <a:pt x="4080390" y="213973"/>
                      <a:pt x="4144276" y="212703"/>
                      <a:pt x="4170896" y="213973"/>
                    </a:cubicBezTo>
                    <a:lnTo>
                      <a:pt x="4170896" y="216513"/>
                    </a:lnTo>
                    <a:cubicBezTo>
                      <a:pt x="4213487" y="206353"/>
                      <a:pt x="4282697" y="201273"/>
                      <a:pt x="4335936" y="210163"/>
                    </a:cubicBezTo>
                    <a:lnTo>
                      <a:pt x="4325287" y="211433"/>
                    </a:lnTo>
                    <a:cubicBezTo>
                      <a:pt x="4367879" y="212703"/>
                      <a:pt x="4415794" y="224133"/>
                      <a:pt x="4458384" y="222863"/>
                    </a:cubicBezTo>
                    <a:cubicBezTo>
                      <a:pt x="4479680" y="206353"/>
                      <a:pt x="4586158" y="216513"/>
                      <a:pt x="4612777" y="201273"/>
                    </a:cubicBezTo>
                    <a:cubicBezTo>
                      <a:pt x="4618100" y="202543"/>
                      <a:pt x="4612777" y="203813"/>
                      <a:pt x="4623424" y="207623"/>
                    </a:cubicBezTo>
                    <a:lnTo>
                      <a:pt x="4628748" y="193653"/>
                    </a:lnTo>
                    <a:lnTo>
                      <a:pt x="4713930" y="201273"/>
                    </a:lnTo>
                    <a:cubicBezTo>
                      <a:pt x="4692635" y="206353"/>
                      <a:pt x="4692635" y="212703"/>
                      <a:pt x="4666015" y="216513"/>
                    </a:cubicBezTo>
                    <a:cubicBezTo>
                      <a:pt x="4761845" y="226673"/>
                      <a:pt x="4697958" y="203813"/>
                      <a:pt x="4745873" y="196193"/>
                    </a:cubicBezTo>
                    <a:cubicBezTo>
                      <a:pt x="4809759" y="186033"/>
                      <a:pt x="4809759" y="200003"/>
                      <a:pt x="4836379" y="206353"/>
                    </a:cubicBezTo>
                    <a:cubicBezTo>
                      <a:pt x="4809759" y="213973"/>
                      <a:pt x="4788465" y="202543"/>
                      <a:pt x="4772493" y="205083"/>
                    </a:cubicBezTo>
                    <a:cubicBezTo>
                      <a:pt x="4735226" y="216513"/>
                      <a:pt x="4809759" y="210163"/>
                      <a:pt x="4815084" y="217783"/>
                    </a:cubicBezTo>
                    <a:cubicBezTo>
                      <a:pt x="4831055" y="217783"/>
                      <a:pt x="4836379" y="201273"/>
                      <a:pt x="4884293" y="203813"/>
                    </a:cubicBezTo>
                    <a:cubicBezTo>
                      <a:pt x="4926884" y="205083"/>
                      <a:pt x="5022714" y="201273"/>
                      <a:pt x="5012067" y="216513"/>
                    </a:cubicBezTo>
                    <a:cubicBezTo>
                      <a:pt x="5049333" y="208893"/>
                      <a:pt x="5086600" y="210163"/>
                      <a:pt x="5113220" y="202543"/>
                    </a:cubicBezTo>
                    <a:cubicBezTo>
                      <a:pt x="5081277" y="200003"/>
                      <a:pt x="5017390" y="196193"/>
                      <a:pt x="5012067" y="186033"/>
                    </a:cubicBezTo>
                    <a:cubicBezTo>
                      <a:pt x="5044009" y="183493"/>
                      <a:pt x="5102572" y="179683"/>
                      <a:pt x="5113220" y="186033"/>
                    </a:cubicBezTo>
                    <a:lnTo>
                      <a:pt x="5086600" y="189843"/>
                    </a:lnTo>
                    <a:cubicBezTo>
                      <a:pt x="5113220" y="186033"/>
                      <a:pt x="5198402" y="191113"/>
                      <a:pt x="5155811" y="175873"/>
                    </a:cubicBezTo>
                    <a:lnTo>
                      <a:pt x="5219697" y="196193"/>
                    </a:lnTo>
                    <a:cubicBezTo>
                      <a:pt x="5240993" y="184763"/>
                      <a:pt x="5304879" y="184763"/>
                      <a:pt x="5358118" y="182223"/>
                    </a:cubicBezTo>
                    <a:cubicBezTo>
                      <a:pt x="5358118" y="197463"/>
                      <a:pt x="5320851" y="215243"/>
                      <a:pt x="5416680" y="219053"/>
                    </a:cubicBezTo>
                    <a:lnTo>
                      <a:pt x="5501862" y="202543"/>
                    </a:lnTo>
                    <a:cubicBezTo>
                      <a:pt x="5544453" y="201273"/>
                      <a:pt x="5555101" y="205083"/>
                      <a:pt x="5549777" y="213973"/>
                    </a:cubicBezTo>
                    <a:cubicBezTo>
                      <a:pt x="5698845" y="222863"/>
                      <a:pt x="5704169" y="170793"/>
                      <a:pt x="5821294" y="184763"/>
                    </a:cubicBezTo>
                    <a:cubicBezTo>
                      <a:pt x="5773380" y="203813"/>
                      <a:pt x="5810646" y="205083"/>
                      <a:pt x="5863885" y="210163"/>
                    </a:cubicBezTo>
                    <a:cubicBezTo>
                      <a:pt x="5863885" y="207623"/>
                      <a:pt x="5869209" y="201273"/>
                      <a:pt x="5890505" y="200003"/>
                    </a:cubicBezTo>
                    <a:cubicBezTo>
                      <a:pt x="5874533" y="191113"/>
                      <a:pt x="5858561" y="212703"/>
                      <a:pt x="5815970" y="200003"/>
                    </a:cubicBezTo>
                    <a:cubicBezTo>
                      <a:pt x="5805322" y="188573"/>
                      <a:pt x="5863885" y="192383"/>
                      <a:pt x="5890505" y="188573"/>
                    </a:cubicBezTo>
                    <a:cubicBezTo>
                      <a:pt x="5996982" y="229213"/>
                      <a:pt x="6241879" y="198733"/>
                      <a:pt x="6412243" y="217783"/>
                    </a:cubicBezTo>
                    <a:cubicBezTo>
                      <a:pt x="6401595" y="194923"/>
                      <a:pt x="6486778" y="211433"/>
                      <a:pt x="6524044" y="202543"/>
                    </a:cubicBezTo>
                    <a:cubicBezTo>
                      <a:pt x="6513397" y="226673"/>
                      <a:pt x="6619874" y="198733"/>
                      <a:pt x="6667788" y="212703"/>
                    </a:cubicBezTo>
                    <a:lnTo>
                      <a:pt x="6646493" y="193653"/>
                    </a:lnTo>
                    <a:cubicBezTo>
                      <a:pt x="6752971" y="207623"/>
                      <a:pt x="6816857" y="158093"/>
                      <a:pt x="6880743" y="186033"/>
                    </a:cubicBezTo>
                    <a:cubicBezTo>
                      <a:pt x="6939306" y="193653"/>
                      <a:pt x="6859448" y="202543"/>
                      <a:pt x="6838153" y="206353"/>
                    </a:cubicBezTo>
                    <a:cubicBezTo>
                      <a:pt x="6918011" y="231753"/>
                      <a:pt x="7056431" y="186033"/>
                      <a:pt x="7120317" y="213973"/>
                    </a:cubicBezTo>
                    <a:cubicBezTo>
                      <a:pt x="7125641" y="205083"/>
                      <a:pt x="7104346" y="189843"/>
                      <a:pt x="7173556" y="180953"/>
                    </a:cubicBezTo>
                    <a:cubicBezTo>
                      <a:pt x="7232119" y="191113"/>
                      <a:pt x="7343920" y="203813"/>
                      <a:pt x="7333272" y="207623"/>
                    </a:cubicBezTo>
                    <a:cubicBezTo>
                      <a:pt x="7381187" y="202543"/>
                      <a:pt x="7391835" y="196193"/>
                      <a:pt x="7445073" y="203813"/>
                    </a:cubicBezTo>
                    <a:cubicBezTo>
                      <a:pt x="7439749" y="210163"/>
                      <a:pt x="7418454" y="210163"/>
                      <a:pt x="7402482" y="213973"/>
                    </a:cubicBezTo>
                    <a:cubicBezTo>
                      <a:pt x="7482340" y="220323"/>
                      <a:pt x="7551551" y="210163"/>
                      <a:pt x="7620761" y="201273"/>
                    </a:cubicBezTo>
                    <a:cubicBezTo>
                      <a:pt x="7663352" y="219053"/>
                      <a:pt x="7807096" y="210163"/>
                      <a:pt x="7902926" y="220323"/>
                    </a:cubicBezTo>
                    <a:cubicBezTo>
                      <a:pt x="7956165" y="198733"/>
                      <a:pt x="8051994" y="229213"/>
                      <a:pt x="8062642" y="201273"/>
                    </a:cubicBezTo>
                    <a:cubicBezTo>
                      <a:pt x="8062642" y="203813"/>
                      <a:pt x="8073289" y="207623"/>
                      <a:pt x="8078613" y="210163"/>
                    </a:cubicBezTo>
                    <a:cubicBezTo>
                      <a:pt x="8115880" y="202543"/>
                      <a:pt x="8142500" y="183493"/>
                      <a:pt x="8185090" y="182223"/>
                    </a:cubicBezTo>
                    <a:lnTo>
                      <a:pt x="8169119" y="201273"/>
                    </a:lnTo>
                    <a:cubicBezTo>
                      <a:pt x="8158471" y="222863"/>
                      <a:pt x="8275596" y="208893"/>
                      <a:pt x="8302216" y="215243"/>
                    </a:cubicBezTo>
                    <a:cubicBezTo>
                      <a:pt x="8275596" y="202543"/>
                      <a:pt x="8355454" y="216513"/>
                      <a:pt x="8360779" y="203813"/>
                    </a:cubicBezTo>
                    <a:lnTo>
                      <a:pt x="8414017" y="197463"/>
                    </a:lnTo>
                    <a:cubicBezTo>
                      <a:pt x="8499198" y="192383"/>
                      <a:pt x="8424664" y="188573"/>
                      <a:pt x="8525817" y="186033"/>
                    </a:cubicBezTo>
                    <a:cubicBezTo>
                      <a:pt x="8584380" y="184763"/>
                      <a:pt x="8547114" y="207623"/>
                      <a:pt x="8525817" y="205083"/>
                    </a:cubicBezTo>
                    <a:cubicBezTo>
                      <a:pt x="8573733" y="215243"/>
                      <a:pt x="8626972" y="208893"/>
                      <a:pt x="8674887" y="205083"/>
                    </a:cubicBezTo>
                    <a:cubicBezTo>
                      <a:pt x="8653591" y="205083"/>
                      <a:pt x="8648267" y="203813"/>
                      <a:pt x="8669562" y="200003"/>
                    </a:cubicBezTo>
                    <a:cubicBezTo>
                      <a:pt x="8669562" y="202543"/>
                      <a:pt x="8674887" y="203813"/>
                      <a:pt x="8680210" y="205083"/>
                    </a:cubicBezTo>
                    <a:cubicBezTo>
                      <a:pt x="8701506" y="203813"/>
                      <a:pt x="8717477" y="202543"/>
                      <a:pt x="8738772" y="202543"/>
                    </a:cubicBezTo>
                    <a:lnTo>
                      <a:pt x="8738772" y="203813"/>
                    </a:lnTo>
                    <a:cubicBezTo>
                      <a:pt x="8765391" y="202543"/>
                      <a:pt x="8792010" y="201273"/>
                      <a:pt x="8813308" y="200003"/>
                    </a:cubicBezTo>
                    <a:cubicBezTo>
                      <a:pt x="8829278" y="198733"/>
                      <a:pt x="8839927" y="197463"/>
                      <a:pt x="8850574" y="197463"/>
                    </a:cubicBezTo>
                    <a:cubicBezTo>
                      <a:pt x="8882517" y="196193"/>
                      <a:pt x="8893166" y="196193"/>
                      <a:pt x="8861222" y="200003"/>
                    </a:cubicBezTo>
                    <a:cubicBezTo>
                      <a:pt x="8855897" y="198733"/>
                      <a:pt x="8855897" y="197463"/>
                      <a:pt x="8850574" y="197463"/>
                    </a:cubicBezTo>
                    <a:cubicBezTo>
                      <a:pt x="8839927" y="197463"/>
                      <a:pt x="8829278" y="198733"/>
                      <a:pt x="8813308" y="200003"/>
                    </a:cubicBezTo>
                    <a:cubicBezTo>
                      <a:pt x="8792010" y="202543"/>
                      <a:pt x="8770716" y="207623"/>
                      <a:pt x="8754745" y="208893"/>
                    </a:cubicBezTo>
                    <a:cubicBezTo>
                      <a:pt x="8770716" y="208893"/>
                      <a:pt x="8786688" y="210163"/>
                      <a:pt x="8797335" y="212703"/>
                    </a:cubicBezTo>
                    <a:lnTo>
                      <a:pt x="8781364" y="226673"/>
                    </a:lnTo>
                    <a:cubicBezTo>
                      <a:pt x="8818630" y="227943"/>
                      <a:pt x="8914460" y="211433"/>
                      <a:pt x="8914460" y="205083"/>
                    </a:cubicBezTo>
                    <a:cubicBezTo>
                      <a:pt x="9052881" y="217783"/>
                      <a:pt x="9287131" y="207623"/>
                      <a:pt x="9382960" y="198733"/>
                    </a:cubicBezTo>
                    <a:cubicBezTo>
                      <a:pt x="9388284" y="197463"/>
                      <a:pt x="9398932" y="196193"/>
                      <a:pt x="9409579" y="196193"/>
                    </a:cubicBezTo>
                    <a:cubicBezTo>
                      <a:pt x="9404255" y="197463"/>
                      <a:pt x="9393609" y="197463"/>
                      <a:pt x="9382960" y="198733"/>
                    </a:cubicBezTo>
                    <a:cubicBezTo>
                      <a:pt x="9366989" y="202543"/>
                      <a:pt x="9361665" y="206353"/>
                      <a:pt x="9382960" y="201273"/>
                    </a:cubicBezTo>
                    <a:cubicBezTo>
                      <a:pt x="9430875" y="198733"/>
                      <a:pt x="9484113" y="186033"/>
                      <a:pt x="9489438" y="194923"/>
                    </a:cubicBezTo>
                    <a:cubicBezTo>
                      <a:pt x="9537352" y="188573"/>
                      <a:pt x="9532029" y="205083"/>
                      <a:pt x="9606563" y="206353"/>
                    </a:cubicBezTo>
                    <a:cubicBezTo>
                      <a:pt x="9606563" y="208893"/>
                      <a:pt x="9611888" y="198733"/>
                      <a:pt x="9606563" y="194923"/>
                    </a:cubicBezTo>
                    <a:cubicBezTo>
                      <a:pt x="9601239" y="194923"/>
                      <a:pt x="9601239" y="193653"/>
                      <a:pt x="9595915" y="193653"/>
                    </a:cubicBezTo>
                    <a:cubicBezTo>
                      <a:pt x="9601239" y="193653"/>
                      <a:pt x="9606563" y="193653"/>
                      <a:pt x="9606563" y="194923"/>
                    </a:cubicBezTo>
                    <a:cubicBezTo>
                      <a:pt x="9729011" y="213973"/>
                      <a:pt x="9878081" y="180953"/>
                      <a:pt x="10021824" y="193653"/>
                    </a:cubicBezTo>
                    <a:lnTo>
                      <a:pt x="10027148" y="193653"/>
                    </a:lnTo>
                    <a:lnTo>
                      <a:pt x="10021824" y="193653"/>
                    </a:lnTo>
                    <a:cubicBezTo>
                      <a:pt x="10011177" y="194923"/>
                      <a:pt x="9995204" y="202543"/>
                      <a:pt x="9979233" y="207623"/>
                    </a:cubicBezTo>
                    <a:cubicBezTo>
                      <a:pt x="10091035" y="200003"/>
                      <a:pt x="10197512" y="194923"/>
                      <a:pt x="10298666" y="177143"/>
                    </a:cubicBezTo>
                    <a:cubicBezTo>
                      <a:pt x="10288017" y="183493"/>
                      <a:pt x="10293341" y="189843"/>
                      <a:pt x="10266722" y="193653"/>
                    </a:cubicBezTo>
                    <a:cubicBezTo>
                      <a:pt x="10346580" y="193653"/>
                      <a:pt x="10437086" y="189843"/>
                      <a:pt x="10474353" y="175873"/>
                    </a:cubicBezTo>
                    <a:cubicBezTo>
                      <a:pt x="10421114" y="169523"/>
                      <a:pt x="10469028" y="183493"/>
                      <a:pt x="10437086" y="183493"/>
                    </a:cubicBezTo>
                    <a:cubicBezTo>
                      <a:pt x="10378524" y="170793"/>
                      <a:pt x="10479676" y="156823"/>
                      <a:pt x="10532915" y="160633"/>
                    </a:cubicBezTo>
                    <a:lnTo>
                      <a:pt x="10532915" y="163173"/>
                    </a:lnTo>
                    <a:cubicBezTo>
                      <a:pt x="10612773" y="163173"/>
                      <a:pt x="10612773" y="154283"/>
                      <a:pt x="10692632" y="154283"/>
                    </a:cubicBezTo>
                    <a:cubicBezTo>
                      <a:pt x="10740546" y="161903"/>
                      <a:pt x="10650041" y="158093"/>
                      <a:pt x="10671336" y="166983"/>
                    </a:cubicBezTo>
                    <a:cubicBezTo>
                      <a:pt x="10687307" y="189843"/>
                      <a:pt x="10847023" y="182223"/>
                      <a:pt x="10862996" y="184763"/>
                    </a:cubicBezTo>
                    <a:cubicBezTo>
                      <a:pt x="10884291" y="179683"/>
                      <a:pt x="10910910" y="175873"/>
                      <a:pt x="10905586" y="169523"/>
                    </a:cubicBezTo>
                    <a:cubicBezTo>
                      <a:pt x="10964148" y="163173"/>
                      <a:pt x="10932205" y="183493"/>
                      <a:pt x="10974796" y="182223"/>
                    </a:cubicBezTo>
                    <a:lnTo>
                      <a:pt x="11139835" y="139043"/>
                    </a:lnTo>
                    <a:cubicBezTo>
                      <a:pt x="11139835" y="137773"/>
                      <a:pt x="11145160" y="136503"/>
                      <a:pt x="11150484" y="136503"/>
                    </a:cubicBezTo>
                    <a:lnTo>
                      <a:pt x="11139835" y="139043"/>
                    </a:lnTo>
                    <a:cubicBezTo>
                      <a:pt x="11134512" y="145393"/>
                      <a:pt x="11193075" y="158093"/>
                      <a:pt x="11145160" y="166983"/>
                    </a:cubicBezTo>
                    <a:cubicBezTo>
                      <a:pt x="11272933" y="164443"/>
                      <a:pt x="11342144" y="136503"/>
                      <a:pt x="11422002" y="122533"/>
                    </a:cubicBezTo>
                    <a:cubicBezTo>
                      <a:pt x="11459268" y="126343"/>
                      <a:pt x="11581718" y="117453"/>
                      <a:pt x="11624308" y="116183"/>
                    </a:cubicBezTo>
                    <a:cubicBezTo>
                      <a:pt x="11645603" y="128883"/>
                      <a:pt x="11587040" y="114913"/>
                      <a:pt x="11576393" y="125073"/>
                    </a:cubicBezTo>
                    <a:lnTo>
                      <a:pt x="11640278" y="139043"/>
                    </a:lnTo>
                    <a:cubicBezTo>
                      <a:pt x="11555098" y="141583"/>
                      <a:pt x="11650927" y="160633"/>
                      <a:pt x="11603013" y="169523"/>
                    </a:cubicBezTo>
                    <a:cubicBezTo>
                      <a:pt x="11672222" y="161903"/>
                      <a:pt x="11831938" y="170793"/>
                      <a:pt x="11933092" y="174603"/>
                    </a:cubicBezTo>
                    <a:cubicBezTo>
                      <a:pt x="11863882" y="147933"/>
                      <a:pt x="12071513" y="161903"/>
                      <a:pt x="12066188" y="137773"/>
                    </a:cubicBezTo>
                    <a:cubicBezTo>
                      <a:pt x="12183314" y="133963"/>
                      <a:pt x="12124751" y="156823"/>
                      <a:pt x="12172665" y="161903"/>
                    </a:cubicBezTo>
                    <a:cubicBezTo>
                      <a:pt x="12295115" y="153013"/>
                      <a:pt x="12412239" y="159363"/>
                      <a:pt x="12524041" y="156823"/>
                    </a:cubicBezTo>
                    <a:cubicBezTo>
                      <a:pt x="12524041" y="156823"/>
                      <a:pt x="12524041" y="159363"/>
                      <a:pt x="12518716" y="161903"/>
                    </a:cubicBezTo>
                    <a:cubicBezTo>
                      <a:pt x="12619871" y="154283"/>
                      <a:pt x="12790235" y="161903"/>
                      <a:pt x="12891387" y="140313"/>
                    </a:cubicBezTo>
                    <a:cubicBezTo>
                      <a:pt x="12886064" y="145393"/>
                      <a:pt x="12896712" y="149203"/>
                      <a:pt x="12870093" y="153013"/>
                    </a:cubicBezTo>
                    <a:cubicBezTo>
                      <a:pt x="12981893" y="161903"/>
                      <a:pt x="12891387" y="122533"/>
                      <a:pt x="13019161" y="136503"/>
                    </a:cubicBezTo>
                    <a:lnTo>
                      <a:pt x="12987217" y="147933"/>
                    </a:lnTo>
                    <a:cubicBezTo>
                      <a:pt x="13067076" y="136503"/>
                      <a:pt x="13141609" y="158093"/>
                      <a:pt x="13232115" y="140313"/>
                    </a:cubicBezTo>
                    <a:cubicBezTo>
                      <a:pt x="13237439" y="146663"/>
                      <a:pt x="13216143" y="149203"/>
                      <a:pt x="13200173" y="151743"/>
                    </a:cubicBezTo>
                    <a:cubicBezTo>
                      <a:pt x="13285354" y="146663"/>
                      <a:pt x="13375860" y="149203"/>
                      <a:pt x="13445071" y="132693"/>
                    </a:cubicBezTo>
                    <a:cubicBezTo>
                      <a:pt x="13455717" y="140313"/>
                      <a:pt x="13445071" y="146663"/>
                      <a:pt x="13413128" y="151743"/>
                    </a:cubicBezTo>
                    <a:cubicBezTo>
                      <a:pt x="13492985" y="160633"/>
                      <a:pt x="13503632" y="130153"/>
                      <a:pt x="13578167" y="139043"/>
                    </a:cubicBezTo>
                    <a:cubicBezTo>
                      <a:pt x="13599462" y="140313"/>
                      <a:pt x="13642053" y="150473"/>
                      <a:pt x="13626082" y="150473"/>
                    </a:cubicBezTo>
                    <a:cubicBezTo>
                      <a:pt x="13663348" y="140313"/>
                      <a:pt x="13775149" y="140313"/>
                      <a:pt x="13817742" y="136503"/>
                    </a:cubicBezTo>
                    <a:cubicBezTo>
                      <a:pt x="13828388" y="144123"/>
                      <a:pt x="13860331" y="146663"/>
                      <a:pt x="13902923" y="154283"/>
                    </a:cubicBezTo>
                    <a:cubicBezTo>
                      <a:pt x="14264945" y="154283"/>
                      <a:pt x="14637616" y="156823"/>
                      <a:pt x="14999639" y="144123"/>
                    </a:cubicBezTo>
                    <a:cubicBezTo>
                      <a:pt x="15015123" y="142853"/>
                      <a:pt x="15027823" y="140313"/>
                      <a:pt x="15039253" y="137773"/>
                    </a:cubicBezTo>
                    <a:cubicBezTo>
                      <a:pt x="15055762" y="161903"/>
                      <a:pt x="15016393" y="153013"/>
                      <a:pt x="15026553" y="168253"/>
                    </a:cubicBezTo>
                    <a:cubicBezTo>
                      <a:pt x="15025283" y="147933"/>
                      <a:pt x="15043062" y="161903"/>
                      <a:pt x="15072273" y="155553"/>
                    </a:cubicBezTo>
                    <a:lnTo>
                      <a:pt x="15073543" y="158093"/>
                    </a:lnTo>
                    <a:cubicBezTo>
                      <a:pt x="15086243" y="154283"/>
                      <a:pt x="15093862" y="166983"/>
                      <a:pt x="15106562" y="160633"/>
                    </a:cubicBezTo>
                    <a:lnTo>
                      <a:pt x="15106562" y="155553"/>
                    </a:lnTo>
                    <a:cubicBezTo>
                      <a:pt x="15120533" y="142853"/>
                      <a:pt x="15138312" y="182223"/>
                      <a:pt x="15145933" y="155553"/>
                    </a:cubicBezTo>
                    <a:lnTo>
                      <a:pt x="15157362" y="169523"/>
                    </a:lnTo>
                    <a:cubicBezTo>
                      <a:pt x="15171333" y="146663"/>
                      <a:pt x="15180223" y="177143"/>
                      <a:pt x="15198003" y="156823"/>
                    </a:cubicBezTo>
                    <a:lnTo>
                      <a:pt x="15195462" y="160633"/>
                    </a:lnTo>
                    <a:cubicBezTo>
                      <a:pt x="15219593" y="170793"/>
                      <a:pt x="15244993" y="135233"/>
                      <a:pt x="15253883" y="154283"/>
                    </a:cubicBezTo>
                    <a:cubicBezTo>
                      <a:pt x="15274203" y="150473"/>
                      <a:pt x="15297062" y="146663"/>
                      <a:pt x="15300873" y="127613"/>
                    </a:cubicBezTo>
                    <a:cubicBezTo>
                      <a:pt x="15305953" y="133963"/>
                      <a:pt x="15302143" y="145393"/>
                      <a:pt x="15299603" y="151743"/>
                    </a:cubicBezTo>
                    <a:cubicBezTo>
                      <a:pt x="15375803" y="142853"/>
                      <a:pt x="15459623" y="146663"/>
                      <a:pt x="15526933" y="122533"/>
                    </a:cubicBezTo>
                    <a:cubicBezTo>
                      <a:pt x="15530743" y="126343"/>
                      <a:pt x="15525662" y="128883"/>
                      <a:pt x="15524393" y="133963"/>
                    </a:cubicBezTo>
                    <a:cubicBezTo>
                      <a:pt x="15566303" y="112373"/>
                      <a:pt x="15610753" y="156823"/>
                      <a:pt x="15641233" y="116183"/>
                    </a:cubicBezTo>
                    <a:lnTo>
                      <a:pt x="15652662" y="99673"/>
                    </a:lnTo>
                    <a:cubicBezTo>
                      <a:pt x="15662823" y="106023"/>
                      <a:pt x="15661553" y="118723"/>
                      <a:pt x="15669173" y="123803"/>
                    </a:cubicBezTo>
                    <a:cubicBezTo>
                      <a:pt x="15676793" y="112373"/>
                      <a:pt x="15707273" y="121263"/>
                      <a:pt x="15712353" y="106023"/>
                    </a:cubicBezTo>
                    <a:cubicBezTo>
                      <a:pt x="15717433" y="112373"/>
                      <a:pt x="15711083" y="114913"/>
                      <a:pt x="15711083" y="119993"/>
                    </a:cubicBezTo>
                    <a:cubicBezTo>
                      <a:pt x="15730133" y="123803"/>
                      <a:pt x="15752993" y="98403"/>
                      <a:pt x="15770773" y="103483"/>
                    </a:cubicBezTo>
                    <a:lnTo>
                      <a:pt x="15764423" y="111103"/>
                    </a:lnTo>
                    <a:cubicBezTo>
                      <a:pt x="15860943" y="140313"/>
                      <a:pt x="15984133" y="163173"/>
                      <a:pt x="16064143" y="125073"/>
                    </a:cubicBezTo>
                    <a:cubicBezTo>
                      <a:pt x="16085733" y="118723"/>
                      <a:pt x="16074303" y="146663"/>
                      <a:pt x="16083193" y="145393"/>
                    </a:cubicBezTo>
                    <a:cubicBezTo>
                      <a:pt x="16164473" y="114913"/>
                      <a:pt x="16262262" y="163173"/>
                      <a:pt x="16337193" y="114913"/>
                    </a:cubicBezTo>
                    <a:cubicBezTo>
                      <a:pt x="16395612" y="102213"/>
                      <a:pt x="16413393" y="48873"/>
                      <a:pt x="16413393" y="48873"/>
                    </a:cubicBezTo>
                    <a:cubicBezTo>
                      <a:pt x="16274962" y="70463"/>
                      <a:pt x="16150503" y="47603"/>
                      <a:pt x="16010803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0273436" y="736215"/>
              <a:ext cx="7189464" cy="154518"/>
              <a:chOff x="0" y="0"/>
              <a:chExt cx="16545473" cy="3556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92710" y="34947"/>
                <a:ext cx="16413392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16413392" h="277644">
                    <a:moveTo>
                      <a:pt x="16010803" y="19663"/>
                    </a:moveTo>
                    <a:cubicBezTo>
                      <a:pt x="15963812" y="23473"/>
                      <a:pt x="15902853" y="32363"/>
                      <a:pt x="15859673" y="23473"/>
                    </a:cubicBezTo>
                    <a:cubicBezTo>
                      <a:pt x="15678062" y="28553"/>
                      <a:pt x="15496453" y="-13357"/>
                      <a:pt x="15311033" y="4423"/>
                    </a:cubicBezTo>
                    <a:cubicBezTo>
                      <a:pt x="15321193" y="10773"/>
                      <a:pt x="15311033" y="20933"/>
                      <a:pt x="15300873" y="24743"/>
                    </a:cubicBezTo>
                    <a:lnTo>
                      <a:pt x="15298333" y="18393"/>
                    </a:lnTo>
                    <a:lnTo>
                      <a:pt x="15284362" y="31093"/>
                    </a:lnTo>
                    <a:cubicBezTo>
                      <a:pt x="15270393" y="32363"/>
                      <a:pt x="15276743" y="15853"/>
                      <a:pt x="15288173" y="13313"/>
                    </a:cubicBezTo>
                    <a:cubicBezTo>
                      <a:pt x="15214512" y="13313"/>
                      <a:pt x="15148473" y="19663"/>
                      <a:pt x="15076083" y="15853"/>
                    </a:cubicBezTo>
                    <a:cubicBezTo>
                      <a:pt x="15071003" y="36173"/>
                      <a:pt x="15039253" y="17123"/>
                      <a:pt x="15036712" y="37443"/>
                    </a:cubicBezTo>
                    <a:cubicBezTo>
                      <a:pt x="15032903" y="33633"/>
                      <a:pt x="15036712" y="32363"/>
                      <a:pt x="15037983" y="28553"/>
                    </a:cubicBezTo>
                    <a:cubicBezTo>
                      <a:pt x="15024012" y="31093"/>
                      <a:pt x="15013853" y="33633"/>
                      <a:pt x="15004962" y="34903"/>
                    </a:cubicBezTo>
                    <a:cubicBezTo>
                      <a:pt x="14914458" y="37443"/>
                      <a:pt x="14866543" y="32363"/>
                      <a:pt x="14728123" y="14583"/>
                    </a:cubicBezTo>
                    <a:cubicBezTo>
                      <a:pt x="13913570" y="-1927"/>
                      <a:pt x="13130963" y="12043"/>
                      <a:pt x="12332383" y="5693"/>
                    </a:cubicBezTo>
                    <a:cubicBezTo>
                      <a:pt x="11523155" y="9503"/>
                      <a:pt x="10724575" y="27283"/>
                      <a:pt x="9894052" y="32363"/>
                    </a:cubicBezTo>
                    <a:cubicBezTo>
                      <a:pt x="9766279" y="64113"/>
                      <a:pt x="9590592" y="48873"/>
                      <a:pt x="9441523" y="76813"/>
                    </a:cubicBezTo>
                    <a:lnTo>
                      <a:pt x="9452171" y="66653"/>
                    </a:lnTo>
                    <a:cubicBezTo>
                      <a:pt x="9324399" y="80623"/>
                      <a:pt x="9292455" y="64113"/>
                      <a:pt x="9127415" y="52683"/>
                    </a:cubicBezTo>
                    <a:cubicBezTo>
                      <a:pt x="9127415" y="64113"/>
                      <a:pt x="9063530" y="55223"/>
                      <a:pt x="9090149" y="74273"/>
                    </a:cubicBezTo>
                    <a:cubicBezTo>
                      <a:pt x="9031586" y="89513"/>
                      <a:pt x="8988995" y="47603"/>
                      <a:pt x="8909136" y="56493"/>
                    </a:cubicBezTo>
                    <a:cubicBezTo>
                      <a:pt x="8903814" y="50143"/>
                      <a:pt x="8909136" y="67923"/>
                      <a:pt x="8893166" y="61573"/>
                    </a:cubicBezTo>
                    <a:cubicBezTo>
                      <a:pt x="8685535" y="84433"/>
                      <a:pt x="8935756" y="51413"/>
                      <a:pt x="8664240" y="33633"/>
                    </a:cubicBezTo>
                    <a:cubicBezTo>
                      <a:pt x="8291569" y="39983"/>
                      <a:pt x="7913574" y="59033"/>
                      <a:pt x="7556875" y="47603"/>
                    </a:cubicBezTo>
                    <a:cubicBezTo>
                      <a:pt x="7578171" y="46333"/>
                      <a:pt x="7588818" y="61573"/>
                      <a:pt x="7551551" y="61573"/>
                    </a:cubicBezTo>
                    <a:cubicBezTo>
                      <a:pt x="7514285" y="31093"/>
                      <a:pt x="7429102" y="69193"/>
                      <a:pt x="7365216" y="57763"/>
                    </a:cubicBezTo>
                    <a:cubicBezTo>
                      <a:pt x="7370539" y="51413"/>
                      <a:pt x="7402483" y="50143"/>
                      <a:pt x="7418455" y="46333"/>
                    </a:cubicBezTo>
                    <a:cubicBezTo>
                      <a:pt x="7258739" y="33633"/>
                      <a:pt x="7120318" y="52683"/>
                      <a:pt x="6971250" y="39983"/>
                    </a:cubicBezTo>
                    <a:cubicBezTo>
                      <a:pt x="6827505" y="52683"/>
                      <a:pt x="6651819" y="26013"/>
                      <a:pt x="6555989" y="41253"/>
                    </a:cubicBezTo>
                    <a:cubicBezTo>
                      <a:pt x="6577284" y="29823"/>
                      <a:pt x="6492101" y="32363"/>
                      <a:pt x="6460159" y="26013"/>
                    </a:cubicBezTo>
                    <a:cubicBezTo>
                      <a:pt x="6353681" y="61573"/>
                      <a:pt x="6172670" y="13313"/>
                      <a:pt x="6044897" y="37443"/>
                    </a:cubicBezTo>
                    <a:lnTo>
                      <a:pt x="6050221" y="31093"/>
                    </a:lnTo>
                    <a:cubicBezTo>
                      <a:pt x="5650931" y="33633"/>
                      <a:pt x="5219698" y="26013"/>
                      <a:pt x="4809761" y="42523"/>
                    </a:cubicBezTo>
                    <a:cubicBezTo>
                      <a:pt x="4575510" y="46333"/>
                      <a:pt x="4314641" y="14583"/>
                      <a:pt x="4059095" y="29823"/>
                    </a:cubicBezTo>
                    <a:cubicBezTo>
                      <a:pt x="4011181" y="34903"/>
                      <a:pt x="4048447" y="42523"/>
                      <a:pt x="4011181" y="45063"/>
                    </a:cubicBezTo>
                    <a:cubicBezTo>
                      <a:pt x="3947294" y="43793"/>
                      <a:pt x="4011181" y="33633"/>
                      <a:pt x="3984561" y="29823"/>
                    </a:cubicBezTo>
                    <a:cubicBezTo>
                      <a:pt x="3856789" y="43793"/>
                      <a:pt x="3691749" y="27283"/>
                      <a:pt x="3532033" y="27283"/>
                    </a:cubicBezTo>
                    <a:cubicBezTo>
                      <a:pt x="3510737" y="32363"/>
                      <a:pt x="3468146" y="34903"/>
                      <a:pt x="3484118" y="42523"/>
                    </a:cubicBezTo>
                    <a:cubicBezTo>
                      <a:pt x="3308430" y="18393"/>
                      <a:pt x="3068856" y="51413"/>
                      <a:pt x="2887845" y="32363"/>
                    </a:cubicBezTo>
                    <a:cubicBezTo>
                      <a:pt x="2951731" y="62843"/>
                      <a:pt x="2781367" y="48873"/>
                      <a:pt x="2717481" y="56493"/>
                    </a:cubicBezTo>
                    <a:cubicBezTo>
                      <a:pt x="2680214" y="55223"/>
                      <a:pt x="2680214" y="47603"/>
                      <a:pt x="2690862" y="41253"/>
                    </a:cubicBezTo>
                    <a:cubicBezTo>
                      <a:pt x="2557765" y="45063"/>
                      <a:pt x="2488555" y="46333"/>
                      <a:pt x="2323515" y="37443"/>
                    </a:cubicBezTo>
                    <a:cubicBezTo>
                      <a:pt x="2248981" y="41253"/>
                      <a:pt x="2227685" y="57763"/>
                      <a:pt x="2137180" y="52683"/>
                    </a:cubicBezTo>
                    <a:cubicBezTo>
                      <a:pt x="2083941" y="31093"/>
                      <a:pt x="1950845" y="51413"/>
                      <a:pt x="1865662" y="43793"/>
                    </a:cubicBezTo>
                    <a:cubicBezTo>
                      <a:pt x="1886958" y="61573"/>
                      <a:pt x="1775157" y="76813"/>
                      <a:pt x="1689975" y="69193"/>
                    </a:cubicBezTo>
                    <a:lnTo>
                      <a:pt x="1716594" y="43793"/>
                    </a:lnTo>
                    <a:cubicBezTo>
                      <a:pt x="1684651" y="45063"/>
                      <a:pt x="1652708" y="46333"/>
                      <a:pt x="1615441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31412" y="224133"/>
                      <a:pt x="1711270" y="225403"/>
                      <a:pt x="1833719" y="236833"/>
                    </a:cubicBezTo>
                    <a:cubicBezTo>
                      <a:pt x="1780480" y="231753"/>
                      <a:pt x="1833719" y="220323"/>
                      <a:pt x="1860338" y="219053"/>
                    </a:cubicBezTo>
                    <a:lnTo>
                      <a:pt x="1918900" y="236833"/>
                    </a:lnTo>
                    <a:cubicBezTo>
                      <a:pt x="1988111" y="246993"/>
                      <a:pt x="2083940" y="230483"/>
                      <a:pt x="2147826" y="220323"/>
                    </a:cubicBezTo>
                    <a:cubicBezTo>
                      <a:pt x="2158474" y="224133"/>
                      <a:pt x="2163798" y="229213"/>
                      <a:pt x="2163798" y="233023"/>
                    </a:cubicBezTo>
                    <a:cubicBezTo>
                      <a:pt x="2227685" y="244453"/>
                      <a:pt x="2227685" y="222863"/>
                      <a:pt x="2254304" y="219053"/>
                    </a:cubicBezTo>
                    <a:lnTo>
                      <a:pt x="2296895" y="231753"/>
                    </a:lnTo>
                    <a:lnTo>
                      <a:pt x="2307543" y="219053"/>
                    </a:lnTo>
                    <a:cubicBezTo>
                      <a:pt x="2371429" y="211433"/>
                      <a:pt x="2456611" y="215243"/>
                      <a:pt x="2445963" y="235563"/>
                    </a:cubicBezTo>
                    <a:cubicBezTo>
                      <a:pt x="2472583" y="231753"/>
                      <a:pt x="2493878" y="227943"/>
                      <a:pt x="2461934" y="221593"/>
                    </a:cubicBezTo>
                    <a:cubicBezTo>
                      <a:pt x="2525821" y="233023"/>
                      <a:pt x="2696185" y="233023"/>
                      <a:pt x="2807986" y="226673"/>
                    </a:cubicBezTo>
                    <a:cubicBezTo>
                      <a:pt x="2754747" y="221593"/>
                      <a:pt x="2760071" y="215243"/>
                      <a:pt x="2754747" y="202543"/>
                    </a:cubicBezTo>
                    <a:cubicBezTo>
                      <a:pt x="2813310" y="180953"/>
                      <a:pt x="2818634" y="206353"/>
                      <a:pt x="2866549" y="193653"/>
                    </a:cubicBezTo>
                    <a:cubicBezTo>
                      <a:pt x="2866549" y="201273"/>
                      <a:pt x="2919787" y="210163"/>
                      <a:pt x="2866549" y="215243"/>
                    </a:cubicBezTo>
                    <a:cubicBezTo>
                      <a:pt x="3015617" y="243183"/>
                      <a:pt x="3228571" y="220323"/>
                      <a:pt x="3420230" y="226673"/>
                    </a:cubicBezTo>
                    <a:cubicBezTo>
                      <a:pt x="3457498" y="222863"/>
                      <a:pt x="3446850" y="220323"/>
                      <a:pt x="3462821" y="213973"/>
                    </a:cubicBezTo>
                    <a:cubicBezTo>
                      <a:pt x="3585271" y="235563"/>
                      <a:pt x="3729014" y="212703"/>
                      <a:pt x="3856788" y="222863"/>
                    </a:cubicBezTo>
                    <a:cubicBezTo>
                      <a:pt x="3830168" y="213973"/>
                      <a:pt x="3867435" y="188573"/>
                      <a:pt x="3941969" y="187303"/>
                    </a:cubicBezTo>
                    <a:cubicBezTo>
                      <a:pt x="4021827" y="169523"/>
                      <a:pt x="3973913" y="212703"/>
                      <a:pt x="4043123" y="222863"/>
                    </a:cubicBezTo>
                    <a:cubicBezTo>
                      <a:pt x="4080390" y="213973"/>
                      <a:pt x="4144276" y="212703"/>
                      <a:pt x="4170896" y="213973"/>
                    </a:cubicBezTo>
                    <a:lnTo>
                      <a:pt x="4170896" y="216513"/>
                    </a:lnTo>
                    <a:cubicBezTo>
                      <a:pt x="4213487" y="206353"/>
                      <a:pt x="4282697" y="201273"/>
                      <a:pt x="4335936" y="210163"/>
                    </a:cubicBezTo>
                    <a:lnTo>
                      <a:pt x="4325287" y="211433"/>
                    </a:lnTo>
                    <a:cubicBezTo>
                      <a:pt x="4367879" y="212703"/>
                      <a:pt x="4415794" y="224133"/>
                      <a:pt x="4458384" y="222863"/>
                    </a:cubicBezTo>
                    <a:cubicBezTo>
                      <a:pt x="4479680" y="206353"/>
                      <a:pt x="4586158" y="216513"/>
                      <a:pt x="4612777" y="201273"/>
                    </a:cubicBezTo>
                    <a:cubicBezTo>
                      <a:pt x="4618100" y="202543"/>
                      <a:pt x="4612777" y="203813"/>
                      <a:pt x="4623424" y="207623"/>
                    </a:cubicBezTo>
                    <a:lnTo>
                      <a:pt x="4628748" y="193653"/>
                    </a:lnTo>
                    <a:lnTo>
                      <a:pt x="4713930" y="201273"/>
                    </a:lnTo>
                    <a:cubicBezTo>
                      <a:pt x="4692635" y="206353"/>
                      <a:pt x="4692635" y="212703"/>
                      <a:pt x="4666015" y="216513"/>
                    </a:cubicBezTo>
                    <a:cubicBezTo>
                      <a:pt x="4761845" y="226673"/>
                      <a:pt x="4697958" y="203813"/>
                      <a:pt x="4745873" y="196193"/>
                    </a:cubicBezTo>
                    <a:cubicBezTo>
                      <a:pt x="4809759" y="186033"/>
                      <a:pt x="4809759" y="200003"/>
                      <a:pt x="4836379" y="206353"/>
                    </a:cubicBezTo>
                    <a:cubicBezTo>
                      <a:pt x="4809759" y="213973"/>
                      <a:pt x="4788465" y="202543"/>
                      <a:pt x="4772493" y="205083"/>
                    </a:cubicBezTo>
                    <a:cubicBezTo>
                      <a:pt x="4735226" y="216513"/>
                      <a:pt x="4809759" y="210163"/>
                      <a:pt x="4815084" y="217783"/>
                    </a:cubicBezTo>
                    <a:cubicBezTo>
                      <a:pt x="4831055" y="217783"/>
                      <a:pt x="4836379" y="201273"/>
                      <a:pt x="4884293" y="203813"/>
                    </a:cubicBezTo>
                    <a:cubicBezTo>
                      <a:pt x="4926884" y="205083"/>
                      <a:pt x="5022714" y="201273"/>
                      <a:pt x="5012067" y="216513"/>
                    </a:cubicBezTo>
                    <a:cubicBezTo>
                      <a:pt x="5049333" y="208893"/>
                      <a:pt x="5086600" y="210163"/>
                      <a:pt x="5113220" y="202543"/>
                    </a:cubicBezTo>
                    <a:cubicBezTo>
                      <a:pt x="5081277" y="200003"/>
                      <a:pt x="5017390" y="196193"/>
                      <a:pt x="5012067" y="186033"/>
                    </a:cubicBezTo>
                    <a:cubicBezTo>
                      <a:pt x="5044009" y="183493"/>
                      <a:pt x="5102572" y="179683"/>
                      <a:pt x="5113220" y="186033"/>
                    </a:cubicBezTo>
                    <a:lnTo>
                      <a:pt x="5086600" y="189843"/>
                    </a:lnTo>
                    <a:cubicBezTo>
                      <a:pt x="5113220" y="186033"/>
                      <a:pt x="5198402" y="191113"/>
                      <a:pt x="5155811" y="175873"/>
                    </a:cubicBezTo>
                    <a:lnTo>
                      <a:pt x="5219697" y="196193"/>
                    </a:lnTo>
                    <a:cubicBezTo>
                      <a:pt x="5240993" y="184763"/>
                      <a:pt x="5304879" y="184763"/>
                      <a:pt x="5358118" y="182223"/>
                    </a:cubicBezTo>
                    <a:cubicBezTo>
                      <a:pt x="5358118" y="197463"/>
                      <a:pt x="5320851" y="215243"/>
                      <a:pt x="5416680" y="219053"/>
                    </a:cubicBezTo>
                    <a:lnTo>
                      <a:pt x="5501862" y="202543"/>
                    </a:lnTo>
                    <a:cubicBezTo>
                      <a:pt x="5544453" y="201273"/>
                      <a:pt x="5555101" y="205083"/>
                      <a:pt x="5549777" y="213973"/>
                    </a:cubicBezTo>
                    <a:cubicBezTo>
                      <a:pt x="5698845" y="222863"/>
                      <a:pt x="5704169" y="170793"/>
                      <a:pt x="5821294" y="184763"/>
                    </a:cubicBezTo>
                    <a:cubicBezTo>
                      <a:pt x="5773380" y="203813"/>
                      <a:pt x="5810646" y="205083"/>
                      <a:pt x="5863885" y="210163"/>
                    </a:cubicBezTo>
                    <a:cubicBezTo>
                      <a:pt x="5863885" y="207623"/>
                      <a:pt x="5869209" y="201273"/>
                      <a:pt x="5890505" y="200003"/>
                    </a:cubicBezTo>
                    <a:cubicBezTo>
                      <a:pt x="5874533" y="191113"/>
                      <a:pt x="5858561" y="212703"/>
                      <a:pt x="5815970" y="200003"/>
                    </a:cubicBezTo>
                    <a:cubicBezTo>
                      <a:pt x="5805322" y="188573"/>
                      <a:pt x="5863885" y="192383"/>
                      <a:pt x="5890505" y="188573"/>
                    </a:cubicBezTo>
                    <a:cubicBezTo>
                      <a:pt x="5996982" y="229213"/>
                      <a:pt x="6241879" y="198733"/>
                      <a:pt x="6412243" y="217783"/>
                    </a:cubicBezTo>
                    <a:cubicBezTo>
                      <a:pt x="6401595" y="194923"/>
                      <a:pt x="6486778" y="211433"/>
                      <a:pt x="6524044" y="202543"/>
                    </a:cubicBezTo>
                    <a:cubicBezTo>
                      <a:pt x="6513397" y="226673"/>
                      <a:pt x="6619874" y="198733"/>
                      <a:pt x="6667788" y="212703"/>
                    </a:cubicBezTo>
                    <a:lnTo>
                      <a:pt x="6646493" y="193653"/>
                    </a:lnTo>
                    <a:cubicBezTo>
                      <a:pt x="6752971" y="207623"/>
                      <a:pt x="6816857" y="158093"/>
                      <a:pt x="6880743" y="186033"/>
                    </a:cubicBezTo>
                    <a:cubicBezTo>
                      <a:pt x="6939306" y="193653"/>
                      <a:pt x="6859448" y="202543"/>
                      <a:pt x="6838153" y="206353"/>
                    </a:cubicBezTo>
                    <a:cubicBezTo>
                      <a:pt x="6918011" y="231753"/>
                      <a:pt x="7056431" y="186033"/>
                      <a:pt x="7120317" y="213973"/>
                    </a:cubicBezTo>
                    <a:cubicBezTo>
                      <a:pt x="7125641" y="205083"/>
                      <a:pt x="7104346" y="189843"/>
                      <a:pt x="7173556" y="180953"/>
                    </a:cubicBezTo>
                    <a:cubicBezTo>
                      <a:pt x="7232119" y="191113"/>
                      <a:pt x="7343920" y="203813"/>
                      <a:pt x="7333272" y="207623"/>
                    </a:cubicBezTo>
                    <a:cubicBezTo>
                      <a:pt x="7381187" y="202543"/>
                      <a:pt x="7391835" y="196193"/>
                      <a:pt x="7445073" y="203813"/>
                    </a:cubicBezTo>
                    <a:cubicBezTo>
                      <a:pt x="7439749" y="210163"/>
                      <a:pt x="7418454" y="210163"/>
                      <a:pt x="7402482" y="213973"/>
                    </a:cubicBezTo>
                    <a:cubicBezTo>
                      <a:pt x="7482340" y="220323"/>
                      <a:pt x="7551551" y="210163"/>
                      <a:pt x="7620761" y="201273"/>
                    </a:cubicBezTo>
                    <a:cubicBezTo>
                      <a:pt x="7663352" y="219053"/>
                      <a:pt x="7807096" y="210163"/>
                      <a:pt x="7902926" y="220323"/>
                    </a:cubicBezTo>
                    <a:cubicBezTo>
                      <a:pt x="7956165" y="198733"/>
                      <a:pt x="8051994" y="229213"/>
                      <a:pt x="8062642" y="201273"/>
                    </a:cubicBezTo>
                    <a:cubicBezTo>
                      <a:pt x="8062642" y="203813"/>
                      <a:pt x="8073289" y="207623"/>
                      <a:pt x="8078613" y="210163"/>
                    </a:cubicBezTo>
                    <a:cubicBezTo>
                      <a:pt x="8115880" y="202543"/>
                      <a:pt x="8142500" y="183493"/>
                      <a:pt x="8185090" y="182223"/>
                    </a:cubicBezTo>
                    <a:lnTo>
                      <a:pt x="8169119" y="201273"/>
                    </a:lnTo>
                    <a:cubicBezTo>
                      <a:pt x="8158471" y="222863"/>
                      <a:pt x="8275596" y="208893"/>
                      <a:pt x="8302216" y="215243"/>
                    </a:cubicBezTo>
                    <a:cubicBezTo>
                      <a:pt x="8275596" y="202543"/>
                      <a:pt x="8355454" y="216513"/>
                      <a:pt x="8360779" y="203813"/>
                    </a:cubicBezTo>
                    <a:lnTo>
                      <a:pt x="8414017" y="197463"/>
                    </a:lnTo>
                    <a:cubicBezTo>
                      <a:pt x="8499198" y="192383"/>
                      <a:pt x="8424664" y="188573"/>
                      <a:pt x="8525817" y="186033"/>
                    </a:cubicBezTo>
                    <a:cubicBezTo>
                      <a:pt x="8584380" y="184763"/>
                      <a:pt x="8547114" y="207623"/>
                      <a:pt x="8525817" y="205083"/>
                    </a:cubicBezTo>
                    <a:cubicBezTo>
                      <a:pt x="8573733" y="215243"/>
                      <a:pt x="8626972" y="208893"/>
                      <a:pt x="8674887" y="205083"/>
                    </a:cubicBezTo>
                    <a:cubicBezTo>
                      <a:pt x="8653591" y="205083"/>
                      <a:pt x="8648267" y="203813"/>
                      <a:pt x="8669562" y="200003"/>
                    </a:cubicBezTo>
                    <a:cubicBezTo>
                      <a:pt x="8669562" y="202543"/>
                      <a:pt x="8674887" y="203813"/>
                      <a:pt x="8680210" y="205083"/>
                    </a:cubicBezTo>
                    <a:cubicBezTo>
                      <a:pt x="8701506" y="203813"/>
                      <a:pt x="8717477" y="202543"/>
                      <a:pt x="8738772" y="202543"/>
                    </a:cubicBezTo>
                    <a:lnTo>
                      <a:pt x="8738772" y="203813"/>
                    </a:lnTo>
                    <a:cubicBezTo>
                      <a:pt x="8765391" y="202543"/>
                      <a:pt x="8792010" y="201273"/>
                      <a:pt x="8813308" y="200003"/>
                    </a:cubicBezTo>
                    <a:cubicBezTo>
                      <a:pt x="8829278" y="198733"/>
                      <a:pt x="8839927" y="197463"/>
                      <a:pt x="8850574" y="197463"/>
                    </a:cubicBezTo>
                    <a:cubicBezTo>
                      <a:pt x="8882517" y="196193"/>
                      <a:pt x="8893166" y="196193"/>
                      <a:pt x="8861222" y="200003"/>
                    </a:cubicBezTo>
                    <a:cubicBezTo>
                      <a:pt x="8855897" y="198733"/>
                      <a:pt x="8855897" y="197463"/>
                      <a:pt x="8850574" y="197463"/>
                    </a:cubicBezTo>
                    <a:cubicBezTo>
                      <a:pt x="8839927" y="197463"/>
                      <a:pt x="8829278" y="198733"/>
                      <a:pt x="8813308" y="200003"/>
                    </a:cubicBezTo>
                    <a:cubicBezTo>
                      <a:pt x="8792010" y="202543"/>
                      <a:pt x="8770716" y="207623"/>
                      <a:pt x="8754745" y="208893"/>
                    </a:cubicBezTo>
                    <a:cubicBezTo>
                      <a:pt x="8770716" y="208893"/>
                      <a:pt x="8786688" y="210163"/>
                      <a:pt x="8797335" y="212703"/>
                    </a:cubicBezTo>
                    <a:lnTo>
                      <a:pt x="8781364" y="226673"/>
                    </a:lnTo>
                    <a:cubicBezTo>
                      <a:pt x="8818630" y="227943"/>
                      <a:pt x="8914460" y="211433"/>
                      <a:pt x="8914460" y="205083"/>
                    </a:cubicBezTo>
                    <a:cubicBezTo>
                      <a:pt x="9052881" y="217783"/>
                      <a:pt x="9287131" y="207623"/>
                      <a:pt x="9382960" y="198733"/>
                    </a:cubicBezTo>
                    <a:cubicBezTo>
                      <a:pt x="9388284" y="197463"/>
                      <a:pt x="9398932" y="196193"/>
                      <a:pt x="9409579" y="196193"/>
                    </a:cubicBezTo>
                    <a:cubicBezTo>
                      <a:pt x="9404255" y="197463"/>
                      <a:pt x="9393609" y="197463"/>
                      <a:pt x="9382960" y="198733"/>
                    </a:cubicBezTo>
                    <a:cubicBezTo>
                      <a:pt x="9366989" y="202543"/>
                      <a:pt x="9361665" y="206353"/>
                      <a:pt x="9382960" y="201273"/>
                    </a:cubicBezTo>
                    <a:cubicBezTo>
                      <a:pt x="9430875" y="198733"/>
                      <a:pt x="9484113" y="186033"/>
                      <a:pt x="9489438" y="194923"/>
                    </a:cubicBezTo>
                    <a:cubicBezTo>
                      <a:pt x="9537352" y="188573"/>
                      <a:pt x="9532029" y="205083"/>
                      <a:pt x="9606563" y="206353"/>
                    </a:cubicBezTo>
                    <a:cubicBezTo>
                      <a:pt x="9606563" y="208893"/>
                      <a:pt x="9611888" y="198733"/>
                      <a:pt x="9606563" y="194923"/>
                    </a:cubicBezTo>
                    <a:cubicBezTo>
                      <a:pt x="9601239" y="194923"/>
                      <a:pt x="9601239" y="193653"/>
                      <a:pt x="9595915" y="193653"/>
                    </a:cubicBezTo>
                    <a:cubicBezTo>
                      <a:pt x="9601239" y="193653"/>
                      <a:pt x="9606563" y="193653"/>
                      <a:pt x="9606563" y="194923"/>
                    </a:cubicBezTo>
                    <a:cubicBezTo>
                      <a:pt x="9729011" y="213973"/>
                      <a:pt x="9878081" y="180953"/>
                      <a:pt x="10021824" y="193653"/>
                    </a:cubicBezTo>
                    <a:lnTo>
                      <a:pt x="10027148" y="193653"/>
                    </a:lnTo>
                    <a:lnTo>
                      <a:pt x="10021824" y="193653"/>
                    </a:lnTo>
                    <a:cubicBezTo>
                      <a:pt x="10011177" y="194923"/>
                      <a:pt x="9995204" y="202543"/>
                      <a:pt x="9979233" y="207623"/>
                    </a:cubicBezTo>
                    <a:cubicBezTo>
                      <a:pt x="10091035" y="200003"/>
                      <a:pt x="10197512" y="194923"/>
                      <a:pt x="10298666" y="177143"/>
                    </a:cubicBezTo>
                    <a:cubicBezTo>
                      <a:pt x="10288017" y="183493"/>
                      <a:pt x="10293341" y="189843"/>
                      <a:pt x="10266722" y="193653"/>
                    </a:cubicBezTo>
                    <a:cubicBezTo>
                      <a:pt x="10346580" y="193653"/>
                      <a:pt x="10437086" y="189843"/>
                      <a:pt x="10474353" y="175873"/>
                    </a:cubicBezTo>
                    <a:cubicBezTo>
                      <a:pt x="10421114" y="169523"/>
                      <a:pt x="10469028" y="183493"/>
                      <a:pt x="10437086" y="183493"/>
                    </a:cubicBezTo>
                    <a:cubicBezTo>
                      <a:pt x="10378524" y="170793"/>
                      <a:pt x="10479676" y="156823"/>
                      <a:pt x="10532915" y="160633"/>
                    </a:cubicBezTo>
                    <a:lnTo>
                      <a:pt x="10532915" y="163173"/>
                    </a:lnTo>
                    <a:cubicBezTo>
                      <a:pt x="10612773" y="163173"/>
                      <a:pt x="10612773" y="154283"/>
                      <a:pt x="10692632" y="154283"/>
                    </a:cubicBezTo>
                    <a:cubicBezTo>
                      <a:pt x="10740546" y="161903"/>
                      <a:pt x="10650041" y="158093"/>
                      <a:pt x="10671336" y="166983"/>
                    </a:cubicBezTo>
                    <a:cubicBezTo>
                      <a:pt x="10687307" y="189843"/>
                      <a:pt x="10847023" y="182223"/>
                      <a:pt x="10862996" y="184763"/>
                    </a:cubicBezTo>
                    <a:cubicBezTo>
                      <a:pt x="10884291" y="179683"/>
                      <a:pt x="10910910" y="175873"/>
                      <a:pt x="10905586" y="169523"/>
                    </a:cubicBezTo>
                    <a:cubicBezTo>
                      <a:pt x="10964148" y="163173"/>
                      <a:pt x="10932205" y="183493"/>
                      <a:pt x="10974796" y="182223"/>
                    </a:cubicBezTo>
                    <a:lnTo>
                      <a:pt x="11139835" y="139043"/>
                    </a:lnTo>
                    <a:cubicBezTo>
                      <a:pt x="11139835" y="137773"/>
                      <a:pt x="11145160" y="136503"/>
                      <a:pt x="11150484" y="136503"/>
                    </a:cubicBezTo>
                    <a:lnTo>
                      <a:pt x="11139835" y="139043"/>
                    </a:lnTo>
                    <a:cubicBezTo>
                      <a:pt x="11134512" y="145393"/>
                      <a:pt x="11193075" y="158093"/>
                      <a:pt x="11145160" y="166983"/>
                    </a:cubicBezTo>
                    <a:cubicBezTo>
                      <a:pt x="11272933" y="164443"/>
                      <a:pt x="11342144" y="136503"/>
                      <a:pt x="11422002" y="122533"/>
                    </a:cubicBezTo>
                    <a:cubicBezTo>
                      <a:pt x="11459268" y="126343"/>
                      <a:pt x="11581718" y="117453"/>
                      <a:pt x="11624308" y="116183"/>
                    </a:cubicBezTo>
                    <a:cubicBezTo>
                      <a:pt x="11645603" y="128883"/>
                      <a:pt x="11587040" y="114913"/>
                      <a:pt x="11576393" y="125073"/>
                    </a:cubicBezTo>
                    <a:lnTo>
                      <a:pt x="11640278" y="139043"/>
                    </a:lnTo>
                    <a:cubicBezTo>
                      <a:pt x="11555098" y="141583"/>
                      <a:pt x="11650927" y="160633"/>
                      <a:pt x="11603013" y="169523"/>
                    </a:cubicBezTo>
                    <a:cubicBezTo>
                      <a:pt x="11672222" y="161903"/>
                      <a:pt x="11831938" y="170793"/>
                      <a:pt x="11933092" y="174603"/>
                    </a:cubicBezTo>
                    <a:cubicBezTo>
                      <a:pt x="11863882" y="147933"/>
                      <a:pt x="12071513" y="161903"/>
                      <a:pt x="12066188" y="137773"/>
                    </a:cubicBezTo>
                    <a:cubicBezTo>
                      <a:pt x="12183314" y="133963"/>
                      <a:pt x="12124751" y="156823"/>
                      <a:pt x="12172665" y="161903"/>
                    </a:cubicBezTo>
                    <a:cubicBezTo>
                      <a:pt x="12295115" y="153013"/>
                      <a:pt x="12412239" y="159363"/>
                      <a:pt x="12524041" y="156823"/>
                    </a:cubicBezTo>
                    <a:cubicBezTo>
                      <a:pt x="12524041" y="156823"/>
                      <a:pt x="12524041" y="159363"/>
                      <a:pt x="12518716" y="161903"/>
                    </a:cubicBezTo>
                    <a:cubicBezTo>
                      <a:pt x="12619871" y="154283"/>
                      <a:pt x="12790235" y="161903"/>
                      <a:pt x="12891387" y="140313"/>
                    </a:cubicBezTo>
                    <a:cubicBezTo>
                      <a:pt x="12886064" y="145393"/>
                      <a:pt x="12896712" y="149203"/>
                      <a:pt x="12870093" y="153013"/>
                    </a:cubicBezTo>
                    <a:cubicBezTo>
                      <a:pt x="12981893" y="161903"/>
                      <a:pt x="12891387" y="122533"/>
                      <a:pt x="13019161" y="136503"/>
                    </a:cubicBezTo>
                    <a:lnTo>
                      <a:pt x="12987217" y="147933"/>
                    </a:lnTo>
                    <a:cubicBezTo>
                      <a:pt x="13067076" y="136503"/>
                      <a:pt x="13141609" y="158093"/>
                      <a:pt x="13232115" y="140313"/>
                    </a:cubicBezTo>
                    <a:cubicBezTo>
                      <a:pt x="13237439" y="146663"/>
                      <a:pt x="13216143" y="149203"/>
                      <a:pt x="13200173" y="151743"/>
                    </a:cubicBezTo>
                    <a:cubicBezTo>
                      <a:pt x="13285354" y="146663"/>
                      <a:pt x="13375860" y="149203"/>
                      <a:pt x="13445071" y="132693"/>
                    </a:cubicBezTo>
                    <a:cubicBezTo>
                      <a:pt x="13455717" y="140313"/>
                      <a:pt x="13445071" y="146663"/>
                      <a:pt x="13413128" y="151743"/>
                    </a:cubicBezTo>
                    <a:cubicBezTo>
                      <a:pt x="13492985" y="160633"/>
                      <a:pt x="13503632" y="130153"/>
                      <a:pt x="13578167" y="139043"/>
                    </a:cubicBezTo>
                    <a:cubicBezTo>
                      <a:pt x="13599462" y="140313"/>
                      <a:pt x="13642053" y="150473"/>
                      <a:pt x="13626082" y="150473"/>
                    </a:cubicBezTo>
                    <a:cubicBezTo>
                      <a:pt x="13663348" y="140313"/>
                      <a:pt x="13775149" y="140313"/>
                      <a:pt x="13817742" y="136503"/>
                    </a:cubicBezTo>
                    <a:cubicBezTo>
                      <a:pt x="13828388" y="144123"/>
                      <a:pt x="13860331" y="146663"/>
                      <a:pt x="13902923" y="154283"/>
                    </a:cubicBezTo>
                    <a:cubicBezTo>
                      <a:pt x="14264945" y="154283"/>
                      <a:pt x="14637616" y="156823"/>
                      <a:pt x="14999639" y="144123"/>
                    </a:cubicBezTo>
                    <a:cubicBezTo>
                      <a:pt x="15015123" y="142853"/>
                      <a:pt x="15027823" y="140313"/>
                      <a:pt x="15039253" y="137773"/>
                    </a:cubicBezTo>
                    <a:cubicBezTo>
                      <a:pt x="15055762" y="161903"/>
                      <a:pt x="15016393" y="153013"/>
                      <a:pt x="15026553" y="168253"/>
                    </a:cubicBezTo>
                    <a:cubicBezTo>
                      <a:pt x="15025283" y="147933"/>
                      <a:pt x="15043062" y="161903"/>
                      <a:pt x="15072273" y="155553"/>
                    </a:cubicBezTo>
                    <a:lnTo>
                      <a:pt x="15073543" y="158093"/>
                    </a:lnTo>
                    <a:cubicBezTo>
                      <a:pt x="15086243" y="154283"/>
                      <a:pt x="15093862" y="166983"/>
                      <a:pt x="15106562" y="160633"/>
                    </a:cubicBezTo>
                    <a:lnTo>
                      <a:pt x="15106562" y="155553"/>
                    </a:lnTo>
                    <a:cubicBezTo>
                      <a:pt x="15120533" y="142853"/>
                      <a:pt x="15138312" y="182223"/>
                      <a:pt x="15145933" y="155553"/>
                    </a:cubicBezTo>
                    <a:lnTo>
                      <a:pt x="15157362" y="169523"/>
                    </a:lnTo>
                    <a:cubicBezTo>
                      <a:pt x="15171333" y="146663"/>
                      <a:pt x="15180223" y="177143"/>
                      <a:pt x="15198003" y="156823"/>
                    </a:cubicBezTo>
                    <a:lnTo>
                      <a:pt x="15195462" y="160633"/>
                    </a:lnTo>
                    <a:cubicBezTo>
                      <a:pt x="15219593" y="170793"/>
                      <a:pt x="15244993" y="135233"/>
                      <a:pt x="15253883" y="154283"/>
                    </a:cubicBezTo>
                    <a:cubicBezTo>
                      <a:pt x="15274203" y="150473"/>
                      <a:pt x="15297062" y="146663"/>
                      <a:pt x="15300873" y="127613"/>
                    </a:cubicBezTo>
                    <a:cubicBezTo>
                      <a:pt x="15305953" y="133963"/>
                      <a:pt x="15302143" y="145393"/>
                      <a:pt x="15299603" y="151743"/>
                    </a:cubicBezTo>
                    <a:cubicBezTo>
                      <a:pt x="15375803" y="142853"/>
                      <a:pt x="15459623" y="146663"/>
                      <a:pt x="15526933" y="122533"/>
                    </a:cubicBezTo>
                    <a:cubicBezTo>
                      <a:pt x="15530743" y="126343"/>
                      <a:pt x="15525662" y="128883"/>
                      <a:pt x="15524393" y="133963"/>
                    </a:cubicBezTo>
                    <a:cubicBezTo>
                      <a:pt x="15566303" y="112373"/>
                      <a:pt x="15610753" y="156823"/>
                      <a:pt x="15641233" y="116183"/>
                    </a:cubicBezTo>
                    <a:lnTo>
                      <a:pt x="15652662" y="99673"/>
                    </a:lnTo>
                    <a:cubicBezTo>
                      <a:pt x="15662823" y="106023"/>
                      <a:pt x="15661553" y="118723"/>
                      <a:pt x="15669173" y="123803"/>
                    </a:cubicBezTo>
                    <a:cubicBezTo>
                      <a:pt x="15676793" y="112373"/>
                      <a:pt x="15707273" y="121263"/>
                      <a:pt x="15712353" y="106023"/>
                    </a:cubicBezTo>
                    <a:cubicBezTo>
                      <a:pt x="15717433" y="112373"/>
                      <a:pt x="15711083" y="114913"/>
                      <a:pt x="15711083" y="119993"/>
                    </a:cubicBezTo>
                    <a:cubicBezTo>
                      <a:pt x="15730133" y="123803"/>
                      <a:pt x="15752993" y="98403"/>
                      <a:pt x="15770773" y="103483"/>
                    </a:cubicBezTo>
                    <a:lnTo>
                      <a:pt x="15764423" y="111103"/>
                    </a:lnTo>
                    <a:cubicBezTo>
                      <a:pt x="15860943" y="140313"/>
                      <a:pt x="15984133" y="163173"/>
                      <a:pt x="16064143" y="125073"/>
                    </a:cubicBezTo>
                    <a:cubicBezTo>
                      <a:pt x="16085733" y="118723"/>
                      <a:pt x="16074303" y="146663"/>
                      <a:pt x="16083193" y="145393"/>
                    </a:cubicBezTo>
                    <a:cubicBezTo>
                      <a:pt x="16164473" y="114913"/>
                      <a:pt x="16262262" y="163173"/>
                      <a:pt x="16337193" y="114913"/>
                    </a:cubicBezTo>
                    <a:cubicBezTo>
                      <a:pt x="16395612" y="102213"/>
                      <a:pt x="16413393" y="48873"/>
                      <a:pt x="16413393" y="48873"/>
                    </a:cubicBezTo>
                    <a:cubicBezTo>
                      <a:pt x="16274962" y="70463"/>
                      <a:pt x="16150503" y="47603"/>
                      <a:pt x="16010803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0" y="8724609"/>
            <a:ext cx="7008859" cy="1562391"/>
          </a:xfrm>
          <a:custGeom>
            <a:avLst/>
            <a:gdLst/>
            <a:ahLst/>
            <a:cxnLst/>
            <a:rect l="l" t="t" r="r" b="b"/>
            <a:pathLst>
              <a:path w="7008859" h="1562391">
                <a:moveTo>
                  <a:pt x="0" y="0"/>
                </a:moveTo>
                <a:lnTo>
                  <a:pt x="7008859" y="0"/>
                </a:lnTo>
                <a:lnTo>
                  <a:pt x="7008859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6793814"/>
            <a:ext cx="2576142" cy="1930795"/>
          </a:xfrm>
          <a:custGeom>
            <a:avLst/>
            <a:gdLst/>
            <a:ahLst/>
            <a:cxnLst/>
            <a:rect l="l" t="t" r="r" b="b"/>
            <a:pathLst>
              <a:path w="2576142" h="1930795">
                <a:moveTo>
                  <a:pt x="0" y="0"/>
                </a:moveTo>
                <a:lnTo>
                  <a:pt x="2576142" y="0"/>
                </a:lnTo>
                <a:lnTo>
                  <a:pt x="2576142" y="1930795"/>
                </a:lnTo>
                <a:lnTo>
                  <a:pt x="0" y="1930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>
            <a:hlinkClick r:id="rId7" tooltip="https://drive.google.com/file/d/1mqCraE_o9ElcNWkyYdDRfwTONsI-mGk1/view?ts=6737434e"/>
          </p:cNvPr>
          <p:cNvSpPr/>
          <p:nvPr/>
        </p:nvSpPr>
        <p:spPr>
          <a:xfrm>
            <a:off x="7578523" y="5229603"/>
            <a:ext cx="2529608" cy="2529608"/>
          </a:xfrm>
          <a:custGeom>
            <a:avLst/>
            <a:gdLst/>
            <a:ahLst/>
            <a:cxnLst/>
            <a:rect l="l" t="t" r="r" b="b"/>
            <a:pathLst>
              <a:path w="2529608" h="2529608">
                <a:moveTo>
                  <a:pt x="0" y="0"/>
                </a:moveTo>
                <a:lnTo>
                  <a:pt x="2529608" y="0"/>
                </a:lnTo>
                <a:lnTo>
                  <a:pt x="2529608" y="2529608"/>
                </a:lnTo>
                <a:lnTo>
                  <a:pt x="0" y="2529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6121" y="2267946"/>
            <a:ext cx="16214413" cy="16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59"/>
              </a:lnSpc>
              <a:spcBef>
                <a:spcPct val="0"/>
              </a:spcBef>
            </a:pPr>
            <a:r>
              <a:rPr lang="en-US" sz="9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Структура копита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61622" y="7364180"/>
            <a:ext cx="7224162" cy="152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9"/>
              </a:lnSpc>
            </a:pPr>
            <a:r>
              <a:rPr lang="en-US" sz="21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Аутори:</a:t>
            </a:r>
          </a:p>
          <a:p>
            <a:pPr marL="0" lvl="0" indent="0" algn="ctr">
              <a:lnSpc>
                <a:spcPts val="3059"/>
              </a:lnSpc>
            </a:pPr>
            <a:endParaRPr/>
          </a:p>
          <a:p>
            <a:pPr marL="0" lvl="0" indent="0" algn="ctr">
              <a:lnSpc>
                <a:spcPts val="3059"/>
              </a:lnSpc>
            </a:pPr>
            <a:r>
              <a:rPr lang="en-US" sz="21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Гиорги Тимеа Радицс-Лафко Зсузсанна Варга Флора Гал Тамас Цсендес Мира</a:t>
            </a:r>
          </a:p>
        </p:txBody>
      </p:sp>
      <p:sp>
        <p:nvSpPr>
          <p:cNvPr id="16" name="Freeform 16">
            <a:hlinkClick r:id="rId7" tooltip="https://drive.google.com/file/d/1mqCraE_o9ElcNWkyYdDRfwTONsI-mGk1/view?ts=6737434e"/>
          </p:cNvPr>
          <p:cNvSpPr/>
          <p:nvPr/>
        </p:nvSpPr>
        <p:spPr>
          <a:xfrm>
            <a:off x="7578523" y="5229603"/>
            <a:ext cx="2529608" cy="2529608"/>
          </a:xfrm>
          <a:custGeom>
            <a:avLst/>
            <a:gdLst/>
            <a:ahLst/>
            <a:cxnLst/>
            <a:rect l="l" t="t" r="r" b="b"/>
            <a:pathLst>
              <a:path w="2529608" h="2529608">
                <a:moveTo>
                  <a:pt x="0" y="0"/>
                </a:moveTo>
                <a:lnTo>
                  <a:pt x="2529608" y="0"/>
                </a:lnTo>
                <a:lnTo>
                  <a:pt x="2529608" y="2529608"/>
                </a:lnTo>
                <a:lnTo>
                  <a:pt x="0" y="2529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hlinkClick r:id="rId7" tooltip="https://drive.google.com/file/d/1mqCraE_o9ElcNWkyYdDRfwTONsI-mGk1/view?ts=6737434e"/>
          </p:cNvPr>
          <p:cNvSpPr/>
          <p:nvPr/>
        </p:nvSpPr>
        <p:spPr>
          <a:xfrm>
            <a:off x="7730923" y="5382003"/>
            <a:ext cx="2529608" cy="2529608"/>
          </a:xfrm>
          <a:custGeom>
            <a:avLst/>
            <a:gdLst/>
            <a:ahLst/>
            <a:cxnLst/>
            <a:rect l="l" t="t" r="r" b="b"/>
            <a:pathLst>
              <a:path w="2529608" h="2529608">
                <a:moveTo>
                  <a:pt x="0" y="0"/>
                </a:moveTo>
                <a:lnTo>
                  <a:pt x="2529608" y="0"/>
                </a:lnTo>
                <a:lnTo>
                  <a:pt x="2529608" y="2529608"/>
                </a:lnTo>
                <a:lnTo>
                  <a:pt x="0" y="2529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5757" y="7437692"/>
            <a:ext cx="7315200" cy="1472184"/>
          </a:xfrm>
          <a:custGeom>
            <a:avLst/>
            <a:gdLst/>
            <a:ahLst/>
            <a:cxnLst/>
            <a:rect l="l" t="t" r="r" b="b"/>
            <a:pathLst>
              <a:path w="7315200" h="1472184">
                <a:moveTo>
                  <a:pt x="0" y="0"/>
                </a:moveTo>
                <a:lnTo>
                  <a:pt x="7315200" y="0"/>
                </a:lnTo>
                <a:lnTo>
                  <a:pt x="7315200" y="1472184"/>
                </a:lnTo>
                <a:lnTo>
                  <a:pt x="0" y="1472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23138" y="52544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1129" y="525441"/>
            <a:ext cx="6349012" cy="6356958"/>
          </a:xfrm>
          <a:custGeom>
            <a:avLst/>
            <a:gdLst/>
            <a:ahLst/>
            <a:cxnLst/>
            <a:rect l="l" t="t" r="r" b="b"/>
            <a:pathLst>
              <a:path w="6349012" h="6356958">
                <a:moveTo>
                  <a:pt x="0" y="0"/>
                </a:moveTo>
                <a:lnTo>
                  <a:pt x="6349012" y="0"/>
                </a:lnTo>
                <a:lnTo>
                  <a:pt x="634901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413974">
            <a:off x="8482839" y="7041541"/>
            <a:ext cx="1322322" cy="3039820"/>
          </a:xfrm>
          <a:custGeom>
            <a:avLst/>
            <a:gdLst/>
            <a:ahLst/>
            <a:cxnLst/>
            <a:rect l="l" t="t" r="r" b="b"/>
            <a:pathLst>
              <a:path w="1322322" h="3039820">
                <a:moveTo>
                  <a:pt x="0" y="0"/>
                </a:moveTo>
                <a:lnTo>
                  <a:pt x="1322322" y="0"/>
                </a:lnTo>
                <a:lnTo>
                  <a:pt x="1322322" y="3039820"/>
                </a:lnTo>
                <a:lnTo>
                  <a:pt x="0" y="3039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89732" y="5262376"/>
            <a:ext cx="5959818" cy="4469864"/>
          </a:xfrm>
          <a:custGeom>
            <a:avLst/>
            <a:gdLst/>
            <a:ahLst/>
            <a:cxnLst/>
            <a:rect l="l" t="t" r="r" b="b"/>
            <a:pathLst>
              <a:path w="5959818" h="4469864">
                <a:moveTo>
                  <a:pt x="0" y="0"/>
                </a:moveTo>
                <a:lnTo>
                  <a:pt x="5959818" y="0"/>
                </a:lnTo>
                <a:lnTo>
                  <a:pt x="5959818" y="4469863"/>
                </a:lnTo>
                <a:lnTo>
                  <a:pt x="0" y="446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50503" y="525441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3577" y="7709916"/>
            <a:ext cx="5059561" cy="72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29"/>
              </a:lnSpc>
              <a:spcBef>
                <a:spcPct val="0"/>
              </a:spcBef>
            </a:pPr>
            <a:r>
              <a:rPr lang="en-US" sz="4235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1" tooltip="https://wordwall.net/hu/resource/82003882/a-pata"/>
              </a:rPr>
              <a:t>Контролни задатак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68268" y="1987447"/>
            <a:ext cx="5878077" cy="7070020"/>
          </a:xfrm>
          <a:custGeom>
            <a:avLst/>
            <a:gdLst/>
            <a:ahLst/>
            <a:cxnLst/>
            <a:rect l="l" t="t" r="r" b="b"/>
            <a:pathLst>
              <a:path w="5878077" h="7070020">
                <a:moveTo>
                  <a:pt x="0" y="0"/>
                </a:moveTo>
                <a:lnTo>
                  <a:pt x="5878077" y="0"/>
                </a:lnTo>
                <a:lnTo>
                  <a:pt x="5878077" y="7070021"/>
                </a:lnTo>
                <a:lnTo>
                  <a:pt x="0" y="7070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97361" y="942975"/>
            <a:ext cx="14893278" cy="76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79"/>
              </a:lnSpc>
              <a:spcBef>
                <a:spcPct val="0"/>
              </a:spcBef>
            </a:pPr>
            <a:r>
              <a:rPr lang="en-US" sz="44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Анатомска структура копита: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641372"/>
            <a:ext cx="8415865" cy="3662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84"/>
              </a:lnSpc>
            </a:pPr>
            <a:r>
              <a:rPr lang="en-US" sz="348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Копито се састоји од спољашњег дела, рога, и унутрашњег, живог дела са меким ткивима и костима. Он штити осетљива унутрашња ткива копита, флексибилан је и јак, а дебљине је приближно 6 мм до 12 мм.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800679" y="3980686"/>
            <a:ext cx="6973062" cy="4610937"/>
          </a:xfrm>
          <a:custGeom>
            <a:avLst/>
            <a:gdLst/>
            <a:ahLst/>
            <a:cxnLst/>
            <a:rect l="l" t="t" r="r" b="b"/>
            <a:pathLst>
              <a:path w="6973062" h="4610937">
                <a:moveTo>
                  <a:pt x="0" y="0"/>
                </a:moveTo>
                <a:lnTo>
                  <a:pt x="6973062" y="0"/>
                </a:lnTo>
                <a:lnTo>
                  <a:pt x="6973062" y="4610937"/>
                </a:lnTo>
                <a:lnTo>
                  <a:pt x="0" y="4610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36017" y="172441"/>
            <a:ext cx="13911503" cy="87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59"/>
              </a:lnSpc>
              <a:spcBef>
                <a:spcPct val="0"/>
              </a:spcBef>
            </a:pPr>
            <a:r>
              <a:rPr lang="en-US" sz="51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Спољашња структура копита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5784" y="6158510"/>
            <a:ext cx="2239631" cy="138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24"/>
              </a:lnSpc>
            </a:pPr>
            <a:r>
              <a:rPr lang="en-US" sz="40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жабичнобрдо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9566" y="4107883"/>
            <a:ext cx="3346339" cy="123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7"/>
              </a:lnSpc>
            </a:pPr>
            <a:r>
              <a:rPr lang="en-US" sz="35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зид\носећа ивица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2373" y="9512888"/>
            <a:ext cx="2613276" cy="59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4"/>
              </a:lnSpc>
            </a:pPr>
            <a:r>
              <a:rPr lang="en-US" sz="35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бела линија</a:t>
            </a:r>
          </a:p>
        </p:txBody>
      </p:sp>
      <p:sp>
        <p:nvSpPr>
          <p:cNvPr id="8" name="AutoShape 8"/>
          <p:cNvSpPr/>
          <p:nvPr/>
        </p:nvSpPr>
        <p:spPr>
          <a:xfrm>
            <a:off x="4356243" y="8376454"/>
            <a:ext cx="3972629" cy="15796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flipV="1">
            <a:off x="5745649" y="9027113"/>
            <a:ext cx="2309665" cy="81832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>
            <a:off x="3825905" y="4757696"/>
            <a:ext cx="3155836" cy="152845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>
            <a:off x="3954171" y="6576849"/>
            <a:ext cx="5037598" cy="114592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TextBox 12"/>
          <p:cNvSpPr txBox="1"/>
          <p:nvPr/>
        </p:nvSpPr>
        <p:spPr>
          <a:xfrm>
            <a:off x="1417028" y="8022795"/>
            <a:ext cx="4776774" cy="638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7"/>
              </a:lnSpc>
            </a:pPr>
            <a:r>
              <a:rPr lang="en-US" sz="37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ђон</a:t>
            </a:r>
          </a:p>
        </p:txBody>
      </p:sp>
      <p:sp>
        <p:nvSpPr>
          <p:cNvPr id="13" name="AutoShape 13"/>
          <p:cNvSpPr/>
          <p:nvPr/>
        </p:nvSpPr>
        <p:spPr>
          <a:xfrm flipH="1" flipV="1">
            <a:off x="9883240" y="6576849"/>
            <a:ext cx="2527407" cy="181369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2410646" y="7471156"/>
            <a:ext cx="2531760" cy="176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00"/>
              </a:lnSpc>
            </a:pPr>
            <a:r>
              <a:rPr lang="en-US" sz="335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бочни жабични жлеб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745649" y="3520095"/>
            <a:ext cx="2583224" cy="106500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5745649" y="3520095"/>
            <a:ext cx="4137591" cy="106500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2829324" y="2849487"/>
            <a:ext cx="3053838" cy="40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0"/>
              </a:lnSpc>
            </a:pPr>
            <a:r>
              <a:rPr lang="en-US" sz="24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петни јастучићи</a:t>
            </a:r>
          </a:p>
        </p:txBody>
      </p:sp>
      <p:sp>
        <p:nvSpPr>
          <p:cNvPr id="18" name="AutoShape 18"/>
          <p:cNvSpPr/>
          <p:nvPr/>
        </p:nvSpPr>
        <p:spPr>
          <a:xfrm flipH="1">
            <a:off x="8991769" y="2116141"/>
            <a:ext cx="2069508" cy="289680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TextBox 19"/>
          <p:cNvSpPr txBox="1"/>
          <p:nvPr/>
        </p:nvSpPr>
        <p:spPr>
          <a:xfrm>
            <a:off x="11060116" y="1371800"/>
            <a:ext cx="2616410" cy="17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7"/>
              </a:lnSpc>
            </a:pPr>
            <a:r>
              <a:rPr lang="en-US" sz="33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средњи жабични  жлеб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9287210" y="3913278"/>
            <a:ext cx="3123437" cy="1938092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TextBox 21"/>
          <p:cNvSpPr txBox="1"/>
          <p:nvPr/>
        </p:nvSpPr>
        <p:spPr>
          <a:xfrm>
            <a:off x="11592678" y="3324044"/>
            <a:ext cx="3509076" cy="58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41"/>
              </a:lnSpc>
            </a:pPr>
            <a:r>
              <a:rPr lang="en-US" sz="345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бреза\жабица</a:t>
            </a:r>
          </a:p>
        </p:txBody>
      </p:sp>
      <p:sp>
        <p:nvSpPr>
          <p:cNvPr id="22" name="AutoShape 22"/>
          <p:cNvSpPr/>
          <p:nvPr/>
        </p:nvSpPr>
        <p:spPr>
          <a:xfrm flipH="1">
            <a:off x="10584088" y="5851371"/>
            <a:ext cx="2214812" cy="43478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3" name="TextBox 23"/>
          <p:cNvSpPr txBox="1"/>
          <p:nvPr/>
        </p:nvSpPr>
        <p:spPr>
          <a:xfrm>
            <a:off x="12798901" y="5406785"/>
            <a:ext cx="296525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ослонац за пету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9802" y="713857"/>
            <a:ext cx="4919303" cy="5518808"/>
          </a:xfrm>
          <a:custGeom>
            <a:avLst/>
            <a:gdLst/>
            <a:ahLst/>
            <a:cxnLst/>
            <a:rect l="l" t="t" r="r" b="b"/>
            <a:pathLst>
              <a:path w="4919303" h="5518808">
                <a:moveTo>
                  <a:pt x="0" y="0"/>
                </a:moveTo>
                <a:lnTo>
                  <a:pt x="4919302" y="0"/>
                </a:lnTo>
                <a:lnTo>
                  <a:pt x="4919302" y="5518808"/>
                </a:lnTo>
                <a:lnTo>
                  <a:pt x="0" y="551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3479" y="3580149"/>
            <a:ext cx="2269574" cy="4521061"/>
          </a:xfrm>
          <a:custGeom>
            <a:avLst/>
            <a:gdLst/>
            <a:ahLst/>
            <a:cxnLst/>
            <a:rect l="l" t="t" r="r" b="b"/>
            <a:pathLst>
              <a:path w="2269574" h="4521061">
                <a:moveTo>
                  <a:pt x="0" y="0"/>
                </a:moveTo>
                <a:lnTo>
                  <a:pt x="2269574" y="0"/>
                </a:lnTo>
                <a:lnTo>
                  <a:pt x="2269574" y="4521061"/>
                </a:lnTo>
                <a:lnTo>
                  <a:pt x="0" y="4521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1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00365" y="3373520"/>
            <a:ext cx="2439890" cy="963756"/>
          </a:xfrm>
          <a:custGeom>
            <a:avLst/>
            <a:gdLst/>
            <a:ahLst/>
            <a:cxnLst/>
            <a:rect l="l" t="t" r="r" b="b"/>
            <a:pathLst>
              <a:path w="2439890" h="963756">
                <a:moveTo>
                  <a:pt x="0" y="0"/>
                </a:moveTo>
                <a:lnTo>
                  <a:pt x="2439889" y="0"/>
                </a:lnTo>
                <a:lnTo>
                  <a:pt x="2439889" y="963756"/>
                </a:lnTo>
                <a:lnTo>
                  <a:pt x="0" y="9637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8872" y="3473261"/>
            <a:ext cx="2764212" cy="1091864"/>
          </a:xfrm>
          <a:custGeom>
            <a:avLst/>
            <a:gdLst/>
            <a:ahLst/>
            <a:cxnLst/>
            <a:rect l="l" t="t" r="r" b="b"/>
            <a:pathLst>
              <a:path w="2764212" h="1091864">
                <a:moveTo>
                  <a:pt x="0" y="0"/>
                </a:moveTo>
                <a:lnTo>
                  <a:pt x="2764211" y="0"/>
                </a:lnTo>
                <a:lnTo>
                  <a:pt x="2764211" y="1091864"/>
                </a:lnTo>
                <a:lnTo>
                  <a:pt x="0" y="10918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65249" y="5832528"/>
            <a:ext cx="2164302" cy="854899"/>
          </a:xfrm>
          <a:custGeom>
            <a:avLst/>
            <a:gdLst/>
            <a:ahLst/>
            <a:cxnLst/>
            <a:rect l="l" t="t" r="r" b="b"/>
            <a:pathLst>
              <a:path w="2164302" h="854899">
                <a:moveTo>
                  <a:pt x="0" y="0"/>
                </a:moveTo>
                <a:lnTo>
                  <a:pt x="2164303" y="0"/>
                </a:lnTo>
                <a:lnTo>
                  <a:pt x="2164303" y="854899"/>
                </a:lnTo>
                <a:lnTo>
                  <a:pt x="0" y="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7400" y="6794968"/>
            <a:ext cx="3171704" cy="1252823"/>
          </a:xfrm>
          <a:custGeom>
            <a:avLst/>
            <a:gdLst/>
            <a:ahLst/>
            <a:cxnLst/>
            <a:rect l="l" t="t" r="r" b="b"/>
            <a:pathLst>
              <a:path w="3171704" h="1252823">
                <a:moveTo>
                  <a:pt x="0" y="0"/>
                </a:moveTo>
                <a:lnTo>
                  <a:pt x="3171704" y="0"/>
                </a:lnTo>
                <a:lnTo>
                  <a:pt x="3171704" y="1252823"/>
                </a:lnTo>
                <a:lnTo>
                  <a:pt x="0" y="12528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76958" y="7290562"/>
            <a:ext cx="2849864" cy="1125696"/>
          </a:xfrm>
          <a:custGeom>
            <a:avLst/>
            <a:gdLst/>
            <a:ahLst/>
            <a:cxnLst/>
            <a:rect l="l" t="t" r="r" b="b"/>
            <a:pathLst>
              <a:path w="2849864" h="1125696">
                <a:moveTo>
                  <a:pt x="0" y="0"/>
                </a:moveTo>
                <a:lnTo>
                  <a:pt x="2849864" y="0"/>
                </a:lnTo>
                <a:lnTo>
                  <a:pt x="2849864" y="1125696"/>
                </a:lnTo>
                <a:lnTo>
                  <a:pt x="0" y="11256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97950" y="7961028"/>
            <a:ext cx="2304961" cy="910460"/>
          </a:xfrm>
          <a:custGeom>
            <a:avLst/>
            <a:gdLst/>
            <a:ahLst/>
            <a:cxnLst/>
            <a:rect l="l" t="t" r="r" b="b"/>
            <a:pathLst>
              <a:path w="2304961" h="910460">
                <a:moveTo>
                  <a:pt x="0" y="0"/>
                </a:moveTo>
                <a:lnTo>
                  <a:pt x="2304961" y="0"/>
                </a:lnTo>
                <a:lnTo>
                  <a:pt x="2304961" y="910460"/>
                </a:lnTo>
                <a:lnTo>
                  <a:pt x="0" y="91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32878" y="4676161"/>
            <a:ext cx="3458432" cy="1366081"/>
          </a:xfrm>
          <a:custGeom>
            <a:avLst/>
            <a:gdLst/>
            <a:ahLst/>
            <a:cxnLst/>
            <a:rect l="l" t="t" r="r" b="b"/>
            <a:pathLst>
              <a:path w="3458432" h="1366081">
                <a:moveTo>
                  <a:pt x="0" y="0"/>
                </a:moveTo>
                <a:lnTo>
                  <a:pt x="3458432" y="0"/>
                </a:lnTo>
                <a:lnTo>
                  <a:pt x="3458432" y="1366080"/>
                </a:lnTo>
                <a:lnTo>
                  <a:pt x="0" y="136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5954924" y="5531164"/>
            <a:ext cx="1922150" cy="742430"/>
          </a:xfrm>
          <a:custGeom>
            <a:avLst/>
            <a:gdLst/>
            <a:ahLst/>
            <a:cxnLst/>
            <a:rect l="l" t="t" r="r" b="b"/>
            <a:pathLst>
              <a:path w="1922150" h="742430">
                <a:moveTo>
                  <a:pt x="0" y="0"/>
                </a:moveTo>
                <a:lnTo>
                  <a:pt x="1922150" y="0"/>
                </a:lnTo>
                <a:lnTo>
                  <a:pt x="1922150" y="742430"/>
                </a:lnTo>
                <a:lnTo>
                  <a:pt x="0" y="742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377577">
            <a:off x="4520813" y="7154145"/>
            <a:ext cx="2254309" cy="1253959"/>
          </a:xfrm>
          <a:custGeom>
            <a:avLst/>
            <a:gdLst/>
            <a:ahLst/>
            <a:cxnLst/>
            <a:rect l="l" t="t" r="r" b="b"/>
            <a:pathLst>
              <a:path w="2254309" h="1253959">
                <a:moveTo>
                  <a:pt x="0" y="0"/>
                </a:moveTo>
                <a:lnTo>
                  <a:pt x="2254309" y="0"/>
                </a:lnTo>
                <a:lnTo>
                  <a:pt x="2254309" y="1253959"/>
                </a:lnTo>
                <a:lnTo>
                  <a:pt x="0" y="12539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018">
            <a:off x="6922146" y="7473393"/>
            <a:ext cx="1583247" cy="611529"/>
          </a:xfrm>
          <a:custGeom>
            <a:avLst/>
            <a:gdLst/>
            <a:ahLst/>
            <a:cxnLst/>
            <a:rect l="l" t="t" r="r" b="b"/>
            <a:pathLst>
              <a:path w="1583247" h="611529">
                <a:moveTo>
                  <a:pt x="0" y="0"/>
                </a:moveTo>
                <a:lnTo>
                  <a:pt x="1583247" y="0"/>
                </a:lnTo>
                <a:lnTo>
                  <a:pt x="1583247" y="611530"/>
                </a:lnTo>
                <a:lnTo>
                  <a:pt x="0" y="611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483186">
            <a:off x="16080122" y="6242791"/>
            <a:ext cx="1873187" cy="723518"/>
          </a:xfrm>
          <a:custGeom>
            <a:avLst/>
            <a:gdLst/>
            <a:ahLst/>
            <a:cxnLst/>
            <a:rect l="l" t="t" r="r" b="b"/>
            <a:pathLst>
              <a:path w="1873187" h="723518">
                <a:moveTo>
                  <a:pt x="0" y="0"/>
                </a:moveTo>
                <a:lnTo>
                  <a:pt x="1873187" y="0"/>
                </a:lnTo>
                <a:lnTo>
                  <a:pt x="1873187" y="723519"/>
                </a:lnTo>
                <a:lnTo>
                  <a:pt x="0" y="7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73029">
            <a:off x="15107195" y="5570087"/>
            <a:ext cx="944116" cy="285595"/>
          </a:xfrm>
          <a:custGeom>
            <a:avLst/>
            <a:gdLst/>
            <a:ahLst/>
            <a:cxnLst/>
            <a:rect l="l" t="t" r="r" b="b"/>
            <a:pathLst>
              <a:path w="944116" h="285595">
                <a:moveTo>
                  <a:pt x="0" y="0"/>
                </a:moveTo>
                <a:lnTo>
                  <a:pt x="944116" y="0"/>
                </a:lnTo>
                <a:lnTo>
                  <a:pt x="944116" y="285595"/>
                </a:lnTo>
                <a:lnTo>
                  <a:pt x="0" y="285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02626">
            <a:off x="14551527" y="3982706"/>
            <a:ext cx="1554144" cy="864493"/>
          </a:xfrm>
          <a:custGeom>
            <a:avLst/>
            <a:gdLst/>
            <a:ahLst/>
            <a:cxnLst/>
            <a:rect l="l" t="t" r="r" b="b"/>
            <a:pathLst>
              <a:path w="1554144" h="864493">
                <a:moveTo>
                  <a:pt x="0" y="0"/>
                </a:moveTo>
                <a:lnTo>
                  <a:pt x="1554144" y="0"/>
                </a:lnTo>
                <a:lnTo>
                  <a:pt x="1554144" y="864493"/>
                </a:lnTo>
                <a:lnTo>
                  <a:pt x="0" y="864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94639">
            <a:off x="591876" y="532797"/>
            <a:ext cx="2051910" cy="2057400"/>
          </a:xfrm>
          <a:custGeom>
            <a:avLst/>
            <a:gdLst/>
            <a:ahLst/>
            <a:cxnLst/>
            <a:rect l="l" t="t" r="r" b="b"/>
            <a:pathLst>
              <a:path w="2051910" h="2057400">
                <a:moveTo>
                  <a:pt x="0" y="0"/>
                </a:moveTo>
                <a:lnTo>
                  <a:pt x="2051910" y="0"/>
                </a:lnTo>
                <a:lnTo>
                  <a:pt x="20519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83224" flipH="1">
            <a:off x="5908731" y="3847134"/>
            <a:ext cx="1793354" cy="472997"/>
          </a:xfrm>
          <a:custGeom>
            <a:avLst/>
            <a:gdLst/>
            <a:ahLst/>
            <a:cxnLst/>
            <a:rect l="l" t="t" r="r" b="b"/>
            <a:pathLst>
              <a:path w="1793354" h="472997">
                <a:moveTo>
                  <a:pt x="1793354" y="0"/>
                </a:moveTo>
                <a:lnTo>
                  <a:pt x="0" y="0"/>
                </a:lnTo>
                <a:lnTo>
                  <a:pt x="0" y="472997"/>
                </a:lnTo>
                <a:lnTo>
                  <a:pt x="1793354" y="472997"/>
                </a:lnTo>
                <a:lnTo>
                  <a:pt x="179335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220310" y="5072499"/>
            <a:ext cx="1883569" cy="32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Ветар за забаву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83904" y="8044060"/>
            <a:ext cx="13330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Једнако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99954" y="7424300"/>
            <a:ext cx="1615083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Врх прста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56499" y="7099117"/>
            <a:ext cx="1612404" cy="43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4"/>
              </a:lnSpc>
              <a:spcBef>
                <a:spcPct val="0"/>
              </a:spcBef>
            </a:pPr>
            <a:r>
              <a:rPr lang="en-US" sz="25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Бочни зид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23898" y="6041347"/>
            <a:ext cx="1047006" cy="2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3"/>
              </a:lnSpc>
              <a:spcBef>
                <a:spcPct val="0"/>
              </a:spcBef>
            </a:pPr>
            <a:r>
              <a:rPr lang="en-US" sz="172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Сарокфал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53465" y="3748428"/>
            <a:ext cx="1635026" cy="3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3"/>
              </a:lnSpc>
              <a:spcBef>
                <a:spcPct val="0"/>
              </a:spcBef>
            </a:pPr>
            <a:r>
              <a:rPr lang="en-US" sz="19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Угаони јастук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97700" y="3477978"/>
            <a:ext cx="104522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Срце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5518" y="1347311"/>
            <a:ext cx="8398966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Рожина је тврдо, спољашњи слој копита.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8079" y="3956448"/>
            <a:ext cx="2699504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Делови:</a:t>
            </a:r>
          </a:p>
          <a:p>
            <a:pPr marL="0" lvl="0" indent="0" algn="ctr">
              <a:lnSpc>
                <a:spcPts val="4900"/>
              </a:lnSpc>
            </a:pPr>
            <a:endParaRPr/>
          </a:p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Шаруталп</a:t>
            </a:r>
          </a:p>
          <a:p>
            <a:pPr marL="755651" lvl="1" indent="-377825" algn="ctr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Граб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9802" y="713857"/>
            <a:ext cx="4919303" cy="5518808"/>
          </a:xfrm>
          <a:custGeom>
            <a:avLst/>
            <a:gdLst/>
            <a:ahLst/>
            <a:cxnLst/>
            <a:rect l="l" t="t" r="r" b="b"/>
            <a:pathLst>
              <a:path w="4919303" h="5518808">
                <a:moveTo>
                  <a:pt x="0" y="0"/>
                </a:moveTo>
                <a:lnTo>
                  <a:pt x="4919302" y="0"/>
                </a:lnTo>
                <a:lnTo>
                  <a:pt x="4919302" y="5518808"/>
                </a:lnTo>
                <a:lnTo>
                  <a:pt x="0" y="551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3479" y="3580149"/>
            <a:ext cx="2269574" cy="4521061"/>
          </a:xfrm>
          <a:custGeom>
            <a:avLst/>
            <a:gdLst/>
            <a:ahLst/>
            <a:cxnLst/>
            <a:rect l="l" t="t" r="r" b="b"/>
            <a:pathLst>
              <a:path w="2269574" h="4521061">
                <a:moveTo>
                  <a:pt x="0" y="0"/>
                </a:moveTo>
                <a:lnTo>
                  <a:pt x="2269574" y="0"/>
                </a:lnTo>
                <a:lnTo>
                  <a:pt x="2269574" y="4521061"/>
                </a:lnTo>
                <a:lnTo>
                  <a:pt x="0" y="4521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1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00365" y="3373520"/>
            <a:ext cx="2439890" cy="963756"/>
          </a:xfrm>
          <a:custGeom>
            <a:avLst/>
            <a:gdLst/>
            <a:ahLst/>
            <a:cxnLst/>
            <a:rect l="l" t="t" r="r" b="b"/>
            <a:pathLst>
              <a:path w="2439890" h="963756">
                <a:moveTo>
                  <a:pt x="0" y="0"/>
                </a:moveTo>
                <a:lnTo>
                  <a:pt x="2439889" y="0"/>
                </a:lnTo>
                <a:lnTo>
                  <a:pt x="2439889" y="963756"/>
                </a:lnTo>
                <a:lnTo>
                  <a:pt x="0" y="9637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8872" y="3473261"/>
            <a:ext cx="2764212" cy="1091864"/>
          </a:xfrm>
          <a:custGeom>
            <a:avLst/>
            <a:gdLst/>
            <a:ahLst/>
            <a:cxnLst/>
            <a:rect l="l" t="t" r="r" b="b"/>
            <a:pathLst>
              <a:path w="2764212" h="1091864">
                <a:moveTo>
                  <a:pt x="0" y="0"/>
                </a:moveTo>
                <a:lnTo>
                  <a:pt x="2764211" y="0"/>
                </a:lnTo>
                <a:lnTo>
                  <a:pt x="2764211" y="1091864"/>
                </a:lnTo>
                <a:lnTo>
                  <a:pt x="0" y="10918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65249" y="5832528"/>
            <a:ext cx="2164302" cy="854899"/>
          </a:xfrm>
          <a:custGeom>
            <a:avLst/>
            <a:gdLst/>
            <a:ahLst/>
            <a:cxnLst/>
            <a:rect l="l" t="t" r="r" b="b"/>
            <a:pathLst>
              <a:path w="2164302" h="854899">
                <a:moveTo>
                  <a:pt x="0" y="0"/>
                </a:moveTo>
                <a:lnTo>
                  <a:pt x="2164303" y="0"/>
                </a:lnTo>
                <a:lnTo>
                  <a:pt x="2164303" y="854899"/>
                </a:lnTo>
                <a:lnTo>
                  <a:pt x="0" y="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7400" y="6794968"/>
            <a:ext cx="3171704" cy="1252823"/>
          </a:xfrm>
          <a:custGeom>
            <a:avLst/>
            <a:gdLst/>
            <a:ahLst/>
            <a:cxnLst/>
            <a:rect l="l" t="t" r="r" b="b"/>
            <a:pathLst>
              <a:path w="3171704" h="1252823">
                <a:moveTo>
                  <a:pt x="0" y="0"/>
                </a:moveTo>
                <a:lnTo>
                  <a:pt x="3171704" y="0"/>
                </a:lnTo>
                <a:lnTo>
                  <a:pt x="3171704" y="1252823"/>
                </a:lnTo>
                <a:lnTo>
                  <a:pt x="0" y="12528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76958" y="7290562"/>
            <a:ext cx="2849864" cy="1125696"/>
          </a:xfrm>
          <a:custGeom>
            <a:avLst/>
            <a:gdLst/>
            <a:ahLst/>
            <a:cxnLst/>
            <a:rect l="l" t="t" r="r" b="b"/>
            <a:pathLst>
              <a:path w="2849864" h="1125696">
                <a:moveTo>
                  <a:pt x="0" y="0"/>
                </a:moveTo>
                <a:lnTo>
                  <a:pt x="2849864" y="0"/>
                </a:lnTo>
                <a:lnTo>
                  <a:pt x="2849864" y="1125696"/>
                </a:lnTo>
                <a:lnTo>
                  <a:pt x="0" y="11256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97950" y="7961028"/>
            <a:ext cx="2304961" cy="910460"/>
          </a:xfrm>
          <a:custGeom>
            <a:avLst/>
            <a:gdLst/>
            <a:ahLst/>
            <a:cxnLst/>
            <a:rect l="l" t="t" r="r" b="b"/>
            <a:pathLst>
              <a:path w="2304961" h="910460">
                <a:moveTo>
                  <a:pt x="0" y="0"/>
                </a:moveTo>
                <a:lnTo>
                  <a:pt x="2304961" y="0"/>
                </a:lnTo>
                <a:lnTo>
                  <a:pt x="2304961" y="910460"/>
                </a:lnTo>
                <a:lnTo>
                  <a:pt x="0" y="91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32878" y="4676161"/>
            <a:ext cx="3458432" cy="1366081"/>
          </a:xfrm>
          <a:custGeom>
            <a:avLst/>
            <a:gdLst/>
            <a:ahLst/>
            <a:cxnLst/>
            <a:rect l="l" t="t" r="r" b="b"/>
            <a:pathLst>
              <a:path w="3458432" h="1366081">
                <a:moveTo>
                  <a:pt x="0" y="0"/>
                </a:moveTo>
                <a:lnTo>
                  <a:pt x="3458432" y="0"/>
                </a:lnTo>
                <a:lnTo>
                  <a:pt x="3458432" y="1366080"/>
                </a:lnTo>
                <a:lnTo>
                  <a:pt x="0" y="136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5954924" y="5531164"/>
            <a:ext cx="1922150" cy="742430"/>
          </a:xfrm>
          <a:custGeom>
            <a:avLst/>
            <a:gdLst/>
            <a:ahLst/>
            <a:cxnLst/>
            <a:rect l="l" t="t" r="r" b="b"/>
            <a:pathLst>
              <a:path w="1922150" h="742430">
                <a:moveTo>
                  <a:pt x="0" y="0"/>
                </a:moveTo>
                <a:lnTo>
                  <a:pt x="1922150" y="0"/>
                </a:lnTo>
                <a:lnTo>
                  <a:pt x="1922150" y="742430"/>
                </a:lnTo>
                <a:lnTo>
                  <a:pt x="0" y="742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377577">
            <a:off x="4520813" y="7154145"/>
            <a:ext cx="2254309" cy="1253959"/>
          </a:xfrm>
          <a:custGeom>
            <a:avLst/>
            <a:gdLst/>
            <a:ahLst/>
            <a:cxnLst/>
            <a:rect l="l" t="t" r="r" b="b"/>
            <a:pathLst>
              <a:path w="2254309" h="1253959">
                <a:moveTo>
                  <a:pt x="0" y="0"/>
                </a:moveTo>
                <a:lnTo>
                  <a:pt x="2254309" y="0"/>
                </a:lnTo>
                <a:lnTo>
                  <a:pt x="2254309" y="1253959"/>
                </a:lnTo>
                <a:lnTo>
                  <a:pt x="0" y="12539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018">
            <a:off x="6922146" y="7473393"/>
            <a:ext cx="1583247" cy="611529"/>
          </a:xfrm>
          <a:custGeom>
            <a:avLst/>
            <a:gdLst/>
            <a:ahLst/>
            <a:cxnLst/>
            <a:rect l="l" t="t" r="r" b="b"/>
            <a:pathLst>
              <a:path w="1583247" h="611529">
                <a:moveTo>
                  <a:pt x="0" y="0"/>
                </a:moveTo>
                <a:lnTo>
                  <a:pt x="1583247" y="0"/>
                </a:lnTo>
                <a:lnTo>
                  <a:pt x="1583247" y="611530"/>
                </a:lnTo>
                <a:lnTo>
                  <a:pt x="0" y="611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483186">
            <a:off x="16080122" y="6242791"/>
            <a:ext cx="1873187" cy="723518"/>
          </a:xfrm>
          <a:custGeom>
            <a:avLst/>
            <a:gdLst/>
            <a:ahLst/>
            <a:cxnLst/>
            <a:rect l="l" t="t" r="r" b="b"/>
            <a:pathLst>
              <a:path w="1873187" h="723518">
                <a:moveTo>
                  <a:pt x="0" y="0"/>
                </a:moveTo>
                <a:lnTo>
                  <a:pt x="1873187" y="0"/>
                </a:lnTo>
                <a:lnTo>
                  <a:pt x="1873187" y="723519"/>
                </a:lnTo>
                <a:lnTo>
                  <a:pt x="0" y="7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73029">
            <a:off x="15107195" y="5570087"/>
            <a:ext cx="944116" cy="285595"/>
          </a:xfrm>
          <a:custGeom>
            <a:avLst/>
            <a:gdLst/>
            <a:ahLst/>
            <a:cxnLst/>
            <a:rect l="l" t="t" r="r" b="b"/>
            <a:pathLst>
              <a:path w="944116" h="285595">
                <a:moveTo>
                  <a:pt x="0" y="0"/>
                </a:moveTo>
                <a:lnTo>
                  <a:pt x="944116" y="0"/>
                </a:lnTo>
                <a:lnTo>
                  <a:pt x="944116" y="285595"/>
                </a:lnTo>
                <a:lnTo>
                  <a:pt x="0" y="285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02626">
            <a:off x="14551527" y="3982706"/>
            <a:ext cx="1554144" cy="864493"/>
          </a:xfrm>
          <a:custGeom>
            <a:avLst/>
            <a:gdLst/>
            <a:ahLst/>
            <a:cxnLst/>
            <a:rect l="l" t="t" r="r" b="b"/>
            <a:pathLst>
              <a:path w="1554144" h="864493">
                <a:moveTo>
                  <a:pt x="0" y="0"/>
                </a:moveTo>
                <a:lnTo>
                  <a:pt x="1554144" y="0"/>
                </a:lnTo>
                <a:lnTo>
                  <a:pt x="1554144" y="864493"/>
                </a:lnTo>
                <a:lnTo>
                  <a:pt x="0" y="864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94639">
            <a:off x="591876" y="532797"/>
            <a:ext cx="2051910" cy="2057400"/>
          </a:xfrm>
          <a:custGeom>
            <a:avLst/>
            <a:gdLst/>
            <a:ahLst/>
            <a:cxnLst/>
            <a:rect l="l" t="t" r="r" b="b"/>
            <a:pathLst>
              <a:path w="2051910" h="2057400">
                <a:moveTo>
                  <a:pt x="0" y="0"/>
                </a:moveTo>
                <a:lnTo>
                  <a:pt x="2051910" y="0"/>
                </a:lnTo>
                <a:lnTo>
                  <a:pt x="20519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83224" flipH="1">
            <a:off x="5908731" y="3847134"/>
            <a:ext cx="1793354" cy="472997"/>
          </a:xfrm>
          <a:custGeom>
            <a:avLst/>
            <a:gdLst/>
            <a:ahLst/>
            <a:cxnLst/>
            <a:rect l="l" t="t" r="r" b="b"/>
            <a:pathLst>
              <a:path w="1793354" h="472997">
                <a:moveTo>
                  <a:pt x="1793354" y="0"/>
                </a:moveTo>
                <a:lnTo>
                  <a:pt x="0" y="0"/>
                </a:lnTo>
                <a:lnTo>
                  <a:pt x="0" y="472997"/>
                </a:lnTo>
                <a:lnTo>
                  <a:pt x="1793354" y="472997"/>
                </a:lnTo>
                <a:lnTo>
                  <a:pt x="179335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220310" y="5072499"/>
            <a:ext cx="1883569" cy="32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Ветар за забаву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83904" y="8044060"/>
            <a:ext cx="13330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Једнако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99954" y="7424300"/>
            <a:ext cx="1615083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Врх прста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56499" y="7099117"/>
            <a:ext cx="1612404" cy="43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4"/>
              </a:lnSpc>
              <a:spcBef>
                <a:spcPct val="0"/>
              </a:spcBef>
            </a:pPr>
            <a:r>
              <a:rPr lang="en-US" sz="251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Бочни зид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23898" y="6041347"/>
            <a:ext cx="1047006" cy="28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13"/>
              </a:lnSpc>
              <a:spcBef>
                <a:spcPct val="0"/>
              </a:spcBef>
            </a:pPr>
            <a:r>
              <a:rPr lang="en-US" sz="172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Сарокфал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53465" y="3748428"/>
            <a:ext cx="1635026" cy="33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3"/>
              </a:lnSpc>
              <a:spcBef>
                <a:spcPct val="0"/>
              </a:spcBef>
            </a:pPr>
            <a:r>
              <a:rPr lang="en-US" sz="19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Угаони јастук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97700" y="3477978"/>
            <a:ext cx="104522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Срце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25518" y="1347311"/>
            <a:ext cx="8398966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Рогови су тврди, спољашњи слој копита.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8079" y="3956448"/>
            <a:ext cx="2699504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Делови:</a:t>
            </a:r>
          </a:p>
          <a:p>
            <a:pPr marL="0" lvl="0" indent="0"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Зид од рога</a:t>
            </a:r>
          </a:p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Шаруталп</a:t>
            </a:r>
          </a:p>
          <a:p>
            <a:pPr marL="755651" lvl="1" indent="-377825" algn="ctr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Граб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2813" y="2386431"/>
            <a:ext cx="5219450" cy="6636057"/>
          </a:xfrm>
          <a:custGeom>
            <a:avLst/>
            <a:gdLst/>
            <a:ahLst/>
            <a:cxnLst/>
            <a:rect l="l" t="t" r="r" b="b"/>
            <a:pathLst>
              <a:path w="5219450" h="6636057">
                <a:moveTo>
                  <a:pt x="0" y="0"/>
                </a:moveTo>
                <a:lnTo>
                  <a:pt x="5219450" y="0"/>
                </a:lnTo>
                <a:lnTo>
                  <a:pt x="5219450" y="6636057"/>
                </a:lnTo>
                <a:lnTo>
                  <a:pt x="0" y="6636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1" r="-1617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835946" y="7876296"/>
            <a:ext cx="223359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AutoShape 4"/>
          <p:cNvSpPr/>
          <p:nvPr/>
        </p:nvSpPr>
        <p:spPr>
          <a:xfrm flipH="1">
            <a:off x="8013146" y="6215621"/>
            <a:ext cx="5234387" cy="49331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TextBox 5"/>
          <p:cNvSpPr txBox="1"/>
          <p:nvPr/>
        </p:nvSpPr>
        <p:spPr>
          <a:xfrm>
            <a:off x="2166054" y="3954829"/>
            <a:ext cx="49034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сломљена кост</a:t>
            </a:r>
          </a:p>
        </p:txBody>
      </p:sp>
      <p:sp>
        <p:nvSpPr>
          <p:cNvPr id="6" name="AutoShape 6"/>
          <p:cNvSpPr/>
          <p:nvPr/>
        </p:nvSpPr>
        <p:spPr>
          <a:xfrm>
            <a:off x="5692128" y="4535219"/>
            <a:ext cx="2920410" cy="60828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AutoShape 7"/>
          <p:cNvSpPr/>
          <p:nvPr/>
        </p:nvSpPr>
        <p:spPr>
          <a:xfrm flipH="1" flipV="1">
            <a:off x="8016311" y="7619438"/>
            <a:ext cx="3205952" cy="1277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" name="Freeform 8"/>
          <p:cNvSpPr/>
          <p:nvPr/>
        </p:nvSpPr>
        <p:spPr>
          <a:xfrm>
            <a:off x="11389712" y="2549320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8" y="0"/>
                </a:lnTo>
                <a:lnTo>
                  <a:pt x="5869588" y="1181254"/>
                </a:lnTo>
                <a:lnTo>
                  <a:pt x="0" y="1181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993714">
            <a:off x="15001439" y="3901363"/>
            <a:ext cx="1789938" cy="4114800"/>
          </a:xfrm>
          <a:custGeom>
            <a:avLst/>
            <a:gdLst/>
            <a:ahLst/>
            <a:cxnLst/>
            <a:rect l="l" t="t" r="r" b="b"/>
            <a:pathLst>
              <a:path w="1789938" h="4114800">
                <a:moveTo>
                  <a:pt x="0" y="0"/>
                </a:moveTo>
                <a:lnTo>
                  <a:pt x="1789938" y="0"/>
                </a:lnTo>
                <a:lnTo>
                  <a:pt x="1789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607004" y="1684583"/>
            <a:ext cx="5095367" cy="2910728"/>
          </a:xfrm>
          <a:custGeom>
            <a:avLst/>
            <a:gdLst/>
            <a:ahLst/>
            <a:cxnLst/>
            <a:rect l="l" t="t" r="r" b="b"/>
            <a:pathLst>
              <a:path w="5095367" h="2910728">
                <a:moveTo>
                  <a:pt x="0" y="0"/>
                </a:moveTo>
                <a:lnTo>
                  <a:pt x="5095367" y="0"/>
                </a:lnTo>
                <a:lnTo>
                  <a:pt x="5095367" y="2910728"/>
                </a:lnTo>
                <a:lnTo>
                  <a:pt x="0" y="2910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66054" y="512111"/>
            <a:ext cx="12966120" cy="92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39"/>
              </a:lnSpc>
              <a:spcBef>
                <a:spcPct val="0"/>
              </a:spcBef>
            </a:pPr>
            <a:r>
              <a:rPr lang="en-US" sz="54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Коштани оквир копита: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48793" y="7552763"/>
            <a:ext cx="198715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Патаксонт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47533" y="5901613"/>
            <a:ext cx="1073646" cy="940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7"/>
              </a:lnSpc>
            </a:pPr>
            <a:r>
              <a:rPr lang="en-US" sz="270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круница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89712" y="7295906"/>
            <a:ext cx="185782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лимфни чвор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91399" y="2676080"/>
            <a:ext cx="5059561" cy="72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29"/>
              </a:lnSpc>
              <a:spcBef>
                <a:spcPct val="0"/>
              </a:spcBef>
            </a:pPr>
            <a:r>
              <a:rPr lang="en-US" sz="4235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 tooltip="https://wordwall.net/hu/resource/82005750/a-pata-csontos-v%c3%a1za"/>
              </a:rPr>
              <a:t>Контролни задатак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45266" y="7615545"/>
            <a:ext cx="7379431" cy="1485110"/>
          </a:xfrm>
          <a:custGeom>
            <a:avLst/>
            <a:gdLst/>
            <a:ahLst/>
            <a:cxnLst/>
            <a:rect l="l" t="t" r="r" b="b"/>
            <a:pathLst>
              <a:path w="7379431" h="1485110">
                <a:moveTo>
                  <a:pt x="0" y="0"/>
                </a:moveTo>
                <a:lnTo>
                  <a:pt x="7379431" y="0"/>
                </a:lnTo>
                <a:lnTo>
                  <a:pt x="7379431" y="1485110"/>
                </a:lnTo>
                <a:lnTo>
                  <a:pt x="0" y="1485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28874" y="4243300"/>
            <a:ext cx="1789938" cy="4114800"/>
          </a:xfrm>
          <a:custGeom>
            <a:avLst/>
            <a:gdLst/>
            <a:ahLst/>
            <a:cxnLst/>
            <a:rect l="l" t="t" r="r" b="b"/>
            <a:pathLst>
              <a:path w="1789938" h="4114800">
                <a:moveTo>
                  <a:pt x="0" y="0"/>
                </a:moveTo>
                <a:lnTo>
                  <a:pt x="1789938" y="0"/>
                </a:lnTo>
                <a:lnTo>
                  <a:pt x="1789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87953" y="1103772"/>
            <a:ext cx="15136744" cy="82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39"/>
              </a:lnSpc>
              <a:spcBef>
                <a:spcPct val="0"/>
              </a:spcBef>
            </a:pPr>
            <a:r>
              <a:rPr lang="en-US" sz="48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Функција и функција копита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5017" y="3331987"/>
            <a:ext cx="17582983" cy="1064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19"/>
              </a:lnSpc>
              <a:spcBef>
                <a:spcPct val="0"/>
              </a:spcBef>
            </a:pPr>
            <a:r>
              <a:rPr lang="en-US" sz="308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Коњска копита су изузетно јака и флексибилна, што им омогућава да ходају по било ком терену.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5017" y="4733227"/>
            <a:ext cx="11205567" cy="232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846" lvl="1" indent="-288423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флексибилно апсорбује притисак који животиња врши на тло </a:t>
            </a:r>
          </a:p>
          <a:p>
            <a:pPr marL="576846" lvl="1" indent="-288423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штити унутрашње структуре затворене у роговима од оштећења</a:t>
            </a:r>
          </a:p>
          <a:p>
            <a:pPr marL="576846" lvl="1" indent="-288423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смањује вибрације</a:t>
            </a:r>
          </a:p>
          <a:p>
            <a:pPr marL="576846" lvl="1" indent="-288423" algn="l">
              <a:lnSpc>
                <a:spcPts val="3740"/>
              </a:lnSpc>
              <a:buFont typeface="Arial"/>
              <a:buChar char="•"/>
            </a:pPr>
            <a:r>
              <a:rPr lang="en-US" sz="26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пумпе су користиле крв назад у циркулацију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08485" y="7740939"/>
            <a:ext cx="5852993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60"/>
              </a:lnSpc>
            </a:pPr>
            <a:r>
              <a:rPr lang="en-US" sz="59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ordwall.net/hu/resource/82004726/-"/>
              </a:rPr>
              <a:t>Контролни задатак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89707" y="7770495"/>
            <a:ext cx="111442" cy="108585"/>
            <a:chOff x="0" y="0"/>
            <a:chExt cx="148590" cy="144780"/>
          </a:xfrm>
        </p:grpSpPr>
        <p:sp>
          <p:nvSpPr>
            <p:cNvPr id="3" name="Freeform 3"/>
            <p:cNvSpPr/>
            <p:nvPr/>
          </p:nvSpPr>
          <p:spPr>
            <a:xfrm>
              <a:off x="48487" y="49054"/>
              <a:ext cx="48033" cy="40785"/>
            </a:xfrm>
            <a:custGeom>
              <a:avLst/>
              <a:gdLst/>
              <a:ahLst/>
              <a:cxnLst/>
              <a:rect l="l" t="t" r="r" b="b"/>
              <a:pathLst>
                <a:path w="48033" h="40785">
                  <a:moveTo>
                    <a:pt x="48033" y="14446"/>
                  </a:moveTo>
                  <a:cubicBezTo>
                    <a:pt x="26443" y="48736"/>
                    <a:pt x="6123" y="42386"/>
                    <a:pt x="2313" y="34766"/>
                  </a:cubicBezTo>
                  <a:cubicBezTo>
                    <a:pt x="-2767" y="27146"/>
                    <a:pt x="1043" y="6826"/>
                    <a:pt x="8663" y="1746"/>
                  </a:cubicBezTo>
                  <a:cubicBezTo>
                    <a:pt x="15013" y="-3334"/>
                    <a:pt x="41683" y="4286"/>
                    <a:pt x="41683" y="4286"/>
                  </a:cubicBezTo>
                </a:path>
              </a:pathLst>
            </a:custGeom>
            <a:solidFill>
              <a:srgbClr val="EE141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2160568" y="5877878"/>
            <a:ext cx="111442" cy="108585"/>
            <a:chOff x="0" y="0"/>
            <a:chExt cx="148590" cy="144780"/>
          </a:xfrm>
        </p:grpSpPr>
        <p:sp>
          <p:nvSpPr>
            <p:cNvPr id="5" name="Freeform 5"/>
            <p:cNvSpPr/>
            <p:nvPr/>
          </p:nvSpPr>
          <p:spPr>
            <a:xfrm>
              <a:off x="48446" y="49054"/>
              <a:ext cx="48074" cy="40785"/>
            </a:xfrm>
            <a:custGeom>
              <a:avLst/>
              <a:gdLst/>
              <a:ahLst/>
              <a:cxnLst/>
              <a:rect l="l" t="t" r="r" b="b"/>
              <a:pathLst>
                <a:path w="48074" h="40785">
                  <a:moveTo>
                    <a:pt x="48074" y="14446"/>
                  </a:moveTo>
                  <a:cubicBezTo>
                    <a:pt x="26484" y="48736"/>
                    <a:pt x="6164" y="42386"/>
                    <a:pt x="2354" y="34766"/>
                  </a:cubicBezTo>
                  <a:cubicBezTo>
                    <a:pt x="-2726" y="28416"/>
                    <a:pt x="1084" y="6826"/>
                    <a:pt x="7434" y="1746"/>
                  </a:cubicBezTo>
                  <a:cubicBezTo>
                    <a:pt x="15054" y="-3334"/>
                    <a:pt x="41724" y="4286"/>
                    <a:pt x="41724" y="4286"/>
                  </a:cubicBezTo>
                </a:path>
              </a:pathLst>
            </a:custGeom>
            <a:solidFill>
              <a:srgbClr val="EE141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4641830" y="7038975"/>
            <a:ext cx="111442" cy="108585"/>
            <a:chOff x="0" y="0"/>
            <a:chExt cx="148590" cy="144780"/>
          </a:xfrm>
        </p:grpSpPr>
        <p:sp>
          <p:nvSpPr>
            <p:cNvPr id="7" name="Freeform 7"/>
            <p:cNvSpPr/>
            <p:nvPr/>
          </p:nvSpPr>
          <p:spPr>
            <a:xfrm>
              <a:off x="48446" y="48273"/>
              <a:ext cx="48074" cy="40567"/>
            </a:xfrm>
            <a:custGeom>
              <a:avLst/>
              <a:gdLst/>
              <a:ahLst/>
              <a:cxnLst/>
              <a:rect l="l" t="t" r="r" b="b"/>
              <a:pathLst>
                <a:path w="48074" h="40567">
                  <a:moveTo>
                    <a:pt x="48074" y="13957"/>
                  </a:moveTo>
                  <a:cubicBezTo>
                    <a:pt x="26484" y="48247"/>
                    <a:pt x="6164" y="41897"/>
                    <a:pt x="2354" y="35547"/>
                  </a:cubicBezTo>
                  <a:cubicBezTo>
                    <a:pt x="-2726" y="27927"/>
                    <a:pt x="1084" y="7607"/>
                    <a:pt x="7434" y="2527"/>
                  </a:cubicBezTo>
                  <a:cubicBezTo>
                    <a:pt x="15054" y="-3823"/>
                    <a:pt x="41724" y="3797"/>
                    <a:pt x="41724" y="3797"/>
                  </a:cubicBezTo>
                </a:path>
              </a:pathLst>
            </a:custGeom>
            <a:solidFill>
              <a:srgbClr val="EE1414"/>
            </a:solid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4868286" y="2008289"/>
            <a:ext cx="9308267" cy="6270423"/>
          </a:xfrm>
          <a:custGeom>
            <a:avLst/>
            <a:gdLst/>
            <a:ahLst/>
            <a:cxnLst/>
            <a:rect l="l" t="t" r="r" b="b"/>
            <a:pathLst>
              <a:path w="9308267" h="6270423">
                <a:moveTo>
                  <a:pt x="0" y="0"/>
                </a:moveTo>
                <a:lnTo>
                  <a:pt x="9308267" y="0"/>
                </a:lnTo>
                <a:lnTo>
                  <a:pt x="9308267" y="6270422"/>
                </a:lnTo>
                <a:lnTo>
                  <a:pt x="0" y="627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7320" y="449046"/>
            <a:ext cx="15713360" cy="98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1"/>
              </a:lnSpc>
              <a:spcBef>
                <a:spcPct val="0"/>
              </a:spcBef>
            </a:pPr>
            <a:r>
              <a:rPr lang="en-US" sz="5357">
                <a:solidFill>
                  <a:srgbClr val="000000"/>
                </a:solidFill>
                <a:latin typeface="Adumu Regular"/>
                <a:ea typeface="Adumu Regular"/>
                <a:cs typeface="Adumu Regular"/>
                <a:sym typeface="Adumu Regular"/>
              </a:rPr>
              <a:t>Коњ има 5 срца.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96388" y="8783536"/>
            <a:ext cx="9525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204993" y="8473974"/>
            <a:ext cx="17083007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Због положаја копита у односу на срце и танких ногу животиње, потребан је додатни механизам за пумпање, који обезбеђује бреза.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6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8779" y="2693011"/>
            <a:ext cx="11391385" cy="5372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4718"/>
              </a:lnSpc>
            </a:pPr>
            <a:r>
              <a:rPr lang="en-US" sz="337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Ношење тежине:</a:t>
            </a:r>
          </a:p>
          <a:p>
            <a:pPr marL="727668" lvl="1" indent="-363834" algn="just">
              <a:lnSpc>
                <a:spcPts val="4718"/>
              </a:lnSpc>
              <a:buFont typeface="Arial"/>
              <a:buChar char="•"/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Када коњ ставља тежину на ногу, копито попушта под притиском и рашири се. </a:t>
            </a:r>
          </a:p>
          <a:p>
            <a:pPr marL="727668" lvl="1" indent="-363834" algn="just">
              <a:lnSpc>
                <a:spcPts val="4718"/>
              </a:lnSpc>
              <a:buFont typeface="Arial"/>
              <a:buChar char="•"/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Ђон тоне и губи свој унутрашњи конкавни облик. </a:t>
            </a:r>
          </a:p>
          <a:p>
            <a:pPr marL="727668" lvl="1" indent="-363834" algn="just">
              <a:lnSpc>
                <a:spcPts val="4718"/>
              </a:lnSpc>
              <a:buFont typeface="Arial"/>
              <a:buChar char="•"/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Чак и бреза постаје равна</a:t>
            </a:r>
          </a:p>
          <a:p>
            <a:pPr marL="0" lvl="1" indent="0" algn="just">
              <a:lnSpc>
                <a:spcPts val="4718"/>
              </a:lnSpc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Левитација:</a:t>
            </a:r>
          </a:p>
          <a:p>
            <a:pPr marL="727668" lvl="1" indent="-363834" algn="just">
              <a:lnSpc>
                <a:spcPts val="4718"/>
              </a:lnSpc>
              <a:buFont typeface="Arial"/>
              <a:buChar char="•"/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копито се сужава</a:t>
            </a:r>
          </a:p>
          <a:p>
            <a:pPr marL="727668" lvl="1" indent="-363834" algn="just">
              <a:lnSpc>
                <a:spcPts val="4718"/>
              </a:lnSpc>
              <a:buFont typeface="Arial"/>
              <a:buChar char="•"/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Ђон ће бити конкаван.</a:t>
            </a:r>
          </a:p>
          <a:p>
            <a:pPr marL="0" lvl="1" indent="0" algn="just">
              <a:lnSpc>
                <a:spcPts val="4718"/>
              </a:lnSpc>
            </a:pPr>
            <a:r>
              <a:rPr lang="en-US" sz="3370" spc="-1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Бреза враћа свој облик</a:t>
            </a:r>
          </a:p>
        </p:txBody>
      </p:sp>
      <p:sp>
        <p:nvSpPr>
          <p:cNvPr id="3" name="Freeform 3">
            <a:hlinkClick r:id="rId2" tooltip="https://drive.google.com/file/d/1STAepsy9fKlTIpcqjMAU6822HAC-nc1m/view?ts=67375c2c"/>
          </p:cNvPr>
          <p:cNvSpPr/>
          <p:nvPr/>
        </p:nvSpPr>
        <p:spPr>
          <a:xfrm>
            <a:off x="12319642" y="4627015"/>
            <a:ext cx="2177659" cy="3845756"/>
          </a:xfrm>
          <a:custGeom>
            <a:avLst/>
            <a:gdLst/>
            <a:ahLst/>
            <a:cxnLst/>
            <a:rect l="l" t="t" r="r" b="b"/>
            <a:pathLst>
              <a:path w="2177659" h="3845756">
                <a:moveTo>
                  <a:pt x="0" y="0"/>
                </a:moveTo>
                <a:lnTo>
                  <a:pt x="2177659" y="0"/>
                </a:lnTo>
                <a:lnTo>
                  <a:pt x="2177659" y="3845755"/>
                </a:lnTo>
                <a:lnTo>
                  <a:pt x="0" y="38457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08472" y="6187468"/>
            <a:ext cx="2874595" cy="2285303"/>
          </a:xfrm>
          <a:custGeom>
            <a:avLst/>
            <a:gdLst/>
            <a:ahLst/>
            <a:cxnLst/>
            <a:rect l="l" t="t" r="r" b="b"/>
            <a:pathLst>
              <a:path w="2874595" h="2285303">
                <a:moveTo>
                  <a:pt x="0" y="0"/>
                </a:moveTo>
                <a:lnTo>
                  <a:pt x="2874594" y="0"/>
                </a:lnTo>
                <a:lnTo>
                  <a:pt x="2874594" y="2285302"/>
                </a:lnTo>
                <a:lnTo>
                  <a:pt x="0" y="22853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46361" y="117926"/>
            <a:ext cx="8962110" cy="108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34"/>
              </a:lnSpc>
              <a:spcBef>
                <a:spcPct val="0"/>
              </a:spcBef>
            </a:pPr>
            <a:r>
              <a:rPr lang="en-US" sz="638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Механизам за стопала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7115" y="1791672"/>
            <a:ext cx="17460603" cy="52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817" lvl="1" indent="-334909" algn="ctr">
              <a:lnSpc>
                <a:spcPts val="4343"/>
              </a:lnSpc>
              <a:buFont typeface="Arial"/>
              <a:buChar char="•"/>
            </a:pPr>
            <a:r>
              <a:rPr lang="en-US" sz="31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Континуирана промена облика копита, која се јавља када се стопало подиже и спушта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286</Words>
  <Application>Microsoft Office PowerPoint</Application>
  <PresentationFormat>Custom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Open Sans Bold</vt:lpstr>
      <vt:lpstr>Open Sans</vt:lpstr>
      <vt:lpstr>Calibri</vt:lpstr>
      <vt:lpstr>Adumu Regular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22.A  PATA  FELÉPÍTÉSE</dc:title>
  <dc:creator>User</dc:creator>
  <cp:lastModifiedBy>User</cp:lastModifiedBy>
  <cp:revision>2</cp:revision>
  <dcterms:created xsi:type="dcterms:W3CDTF">2006-08-16T00:00:00Z</dcterms:created>
  <dcterms:modified xsi:type="dcterms:W3CDTF">2026-02-04T07:30:17Z</dcterms:modified>
  <dc:identifier>DAGWiPnxn7k</dc:identifier>
</cp:coreProperties>
</file>