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5" r:id="rId7"/>
    <p:sldId id="266" r:id="rId8"/>
    <p:sldId id="267"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7" d="100"/>
          <a:sy n="67" d="100"/>
        </p:scale>
        <p:origin x="-147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0"/>
            <a:ext cx="9143999" cy="513543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ctrTitle"/>
          </p:nvPr>
        </p:nvSpPr>
        <p:spPr>
          <a:xfrm>
            <a:off x="685800" y="3355848"/>
            <a:ext cx="8077200" cy="1673352"/>
          </a:xfrm>
        </p:spPr>
        <p:txBody>
          <a:bodyPr vert="horz" lIns="91440" tIns="0" rIns="45720" bIns="0" rtlCol="0" anchor="t">
            <a:normAutofit/>
            <a:scene3d>
              <a:camera prst="orthographicFront"/>
              <a:lightRig rig="threePt" dir="t">
                <a:rot lat="0" lon="0" rev="4800000"/>
              </a:lightRig>
            </a:scene3d>
            <a:sp3d prstMaterial="matte">
              <a:bevelT w="50800" h="10160"/>
            </a:sp3d>
          </a:bodyPr>
          <a:lstStyle>
            <a:lvl1pPr algn="l">
              <a:defRPr sz="4700" b="1"/>
            </a:lvl1pPr>
            <a:extLst/>
          </a:lstStyle>
          <a:p>
            <a:r>
              <a:rPr kumimoji="0" lang="en-US" smtClean="0"/>
              <a:t>Click to edit Master title style</a:t>
            </a:r>
            <a:endParaRPr kumimoji="0" lang="en-US"/>
          </a:p>
        </p:txBody>
      </p:sp>
      <p:sp>
        <p:nvSpPr>
          <p:cNvPr id="3" name="Subtitle 2"/>
          <p:cNvSpPr>
            <a:spLocks noGrp="1"/>
          </p:cNvSpPr>
          <p:nvPr>
            <p:ph type="subTitle" idx="1"/>
          </p:nvPr>
        </p:nvSpPr>
        <p:spPr>
          <a:xfrm>
            <a:off x="685800" y="1828800"/>
            <a:ext cx="8077200" cy="1499616"/>
          </a:xfrm>
        </p:spPr>
        <p:txBody>
          <a:bodyPr lIns="118872" tIns="0" rIns="45720" bIns="0" anchor="b"/>
          <a:lstStyle>
            <a:lvl1pPr marL="0" indent="0" algn="l">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extLst/>
          </a:lstStyle>
          <a:p>
            <a:r>
              <a:rPr kumimoji="0" lang="en-US" smtClean="0"/>
              <a:t>Click to edit Master subtitle style</a:t>
            </a:r>
            <a:endParaRPr kumimoji="0" lang="en-US"/>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
        <p:nvSpPr>
          <p:cNvPr id="10" name="Rectangle 9"/>
          <p:cNvSpPr/>
          <p:nvPr/>
        </p:nvSpPr>
        <p:spPr bwMode="invGray">
          <a:xfrm>
            <a:off x="0" y="5128334"/>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9" name="Rectangle 8"/>
          <p:cNvSpPr/>
          <p:nvPr/>
        </p:nvSpPr>
        <p:spPr bwMode="invGray">
          <a:xfrm>
            <a:off x="6598920" y="0"/>
            <a:ext cx="45720" cy="6858000"/>
          </a:xfrm>
          <a:prstGeom prst="rect">
            <a:avLst/>
          </a:prstGeom>
          <a:solidFill>
            <a:srgbClr val="FFFFFF"/>
          </a:solidFill>
          <a:ln w="48000" cap="flat" cmpd="thickThin" algn="ctr">
            <a:noFill/>
            <a:prstDash val="solid"/>
          </a:ln>
          <a:effectLst>
            <a:outerShdw blurRad="31750" dist="10160" dir="108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8" name="Rectangle 7"/>
          <p:cNvSpPr/>
          <p:nvPr/>
        </p:nvSpPr>
        <p:spPr bwMode="ltGray">
          <a:xfrm>
            <a:off x="6647687" y="0"/>
            <a:ext cx="2514601" cy="685800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Vertical Title 1"/>
          <p:cNvSpPr>
            <a:spLocks noGrp="1"/>
          </p:cNvSpPr>
          <p:nvPr>
            <p:ph type="title" orient="vert"/>
          </p:nvPr>
        </p:nvSpPr>
        <p:spPr>
          <a:xfrm>
            <a:off x="6781800" y="274640"/>
            <a:ext cx="19050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304800"/>
            <a:ext cx="60198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a:xfrm>
            <a:off x="2640597" y="6377459"/>
            <a:ext cx="3836404" cy="365125"/>
          </a:xfrm>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155448"/>
            <a:ext cx="8229600" cy="1252728"/>
          </a:xfrm>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9" name="Rectangle 8"/>
          <p:cNvSpPr/>
          <p:nvPr/>
        </p:nvSpPr>
        <p:spPr bwMode="ltGray">
          <a:xfrm>
            <a:off x="0" y="1"/>
            <a:ext cx="9144000" cy="2602520"/>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12" name="Rectangle 11"/>
          <p:cNvSpPr/>
          <p:nvPr/>
        </p:nvSpPr>
        <p:spPr bwMode="invGray">
          <a:xfrm>
            <a:off x="0" y="2602520"/>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1"/>
          <p:cNvSpPr>
            <a:spLocks noGrp="1"/>
          </p:cNvSpPr>
          <p:nvPr>
            <p:ph type="title"/>
          </p:nvPr>
        </p:nvSpPr>
        <p:spPr>
          <a:xfrm>
            <a:off x="749808" y="118872"/>
            <a:ext cx="8013192" cy="1636776"/>
          </a:xfrm>
        </p:spPr>
        <p:txBody>
          <a:bodyPr vert="horz" lIns="91440" tIns="0" rIns="91440" bIns="0" rtlCol="0" anchor="b">
            <a:normAutofit/>
            <a:scene3d>
              <a:camera prst="orthographicFront"/>
              <a:lightRig rig="threePt" dir="t">
                <a:rot lat="0" lon="0" rev="4800000"/>
              </a:lightRig>
            </a:scene3d>
            <a:sp3d prstMaterial="matte">
              <a:bevelT w="50800" h="10160"/>
            </a:sp3d>
          </a:bodyPr>
          <a:lstStyle>
            <a:lvl1pPr algn="l">
              <a:defRPr sz="47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740664" y="1828800"/>
            <a:ext cx="8022336" cy="685800"/>
          </a:xfrm>
        </p:spPr>
        <p:txBody>
          <a:bodyPr lIns="146304" tIns="0" rIns="45720" bIns="0" anchor="t"/>
          <a:lstStyle>
            <a:lvl1pPr marL="0" indent="0">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D9B33A27-DE2F-4D04-946D-F1B934B08333}" type="datetimeFigureOut">
              <a:rPr lang="en-US" smtClean="0"/>
              <a:pPr/>
              <a:t>4/13/2026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A49891-D001-412E-B2A1-CA70A3F5CB7B}"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773936"/>
            <a:ext cx="4038600" cy="4623816"/>
          </a:xfrm>
        </p:spPr>
        <p:txBody>
          <a:bodyPr lIns="91440"/>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773936"/>
            <a:ext cx="4038600" cy="462381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D9B33A27-DE2F-4D04-946D-F1B934B08333}"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698987"/>
            <a:ext cx="4040188"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4" name="Content Placeholder 3"/>
          <p:cNvSpPr>
            <a:spLocks noGrp="1"/>
          </p:cNvSpPr>
          <p:nvPr>
            <p:ph sz="half" idx="2"/>
          </p:nvPr>
        </p:nvSpPr>
        <p:spPr>
          <a:xfrm>
            <a:off x="457200" y="2449512"/>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Text Placeholder 4"/>
          <p:cNvSpPr>
            <a:spLocks noGrp="1"/>
          </p:cNvSpPr>
          <p:nvPr>
            <p:ph type="body" sz="quarter" idx="3"/>
          </p:nvPr>
        </p:nvSpPr>
        <p:spPr>
          <a:xfrm>
            <a:off x="4645025" y="1698987"/>
            <a:ext cx="4041775" cy="715355"/>
          </a:xfrm>
        </p:spPr>
        <p:txBody>
          <a:bodyPr lIns="146304" anchor="ctr"/>
          <a:lstStyle>
            <a:lvl1pPr marL="0" indent="0">
              <a:buNone/>
              <a:defRPr sz="23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extLst/>
          </a:lstStyle>
          <a:p>
            <a:pPr lvl="0" eaLnBrk="1" latinLnBrk="0" hangingPunct="1"/>
            <a:r>
              <a:rPr kumimoji="0" lang="en-US" smtClean="0"/>
              <a:t>Click to edit Master text styles</a:t>
            </a:r>
          </a:p>
        </p:txBody>
      </p:sp>
      <p:sp>
        <p:nvSpPr>
          <p:cNvPr id="6" name="Content Placeholder 5"/>
          <p:cNvSpPr>
            <a:spLocks noGrp="1"/>
          </p:cNvSpPr>
          <p:nvPr>
            <p:ph sz="quarter" idx="4"/>
          </p:nvPr>
        </p:nvSpPr>
        <p:spPr>
          <a:xfrm>
            <a:off x="4645025" y="2449512"/>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D9B33A27-DE2F-4D04-946D-F1B934B08333}" type="datetimeFigureOut">
              <a:rPr lang="en-US" smtClean="0"/>
              <a:pPr/>
              <a:t>4/13/2026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D9B33A27-DE2F-4D04-946D-F1B934B08333}" type="datetimeFigureOut">
              <a:rPr lang="en-US" smtClean="0"/>
              <a:pPr/>
              <a:t>4/13/2026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9B33A27-DE2F-4D04-946D-F1B934B08333}" type="datetimeFigureOut">
              <a:rPr lang="en-US" smtClean="0"/>
              <a:pPr/>
              <a:t>4/13/2026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A49891-D001-412E-B2A1-CA70A3F5CB7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7838" y="152400"/>
            <a:ext cx="2523744" cy="978408"/>
          </a:xfrm>
        </p:spPr>
        <p:txBody>
          <a:bodyPr vert="horz" lIns="73152" rIns="45720" bIns="0" rtlCol="0" anchor="b">
            <a:normAutofit/>
            <a:sp3d prstMaterial="matte"/>
          </a:bodyPr>
          <a:lstStyle>
            <a:lvl1pPr algn="l">
              <a:defRPr sz="2000" b="0"/>
            </a:lvl1pPr>
            <a:extLst/>
          </a:lstStyle>
          <a:p>
            <a:r>
              <a:rPr kumimoji="0" lang="en-US" smtClean="0"/>
              <a:t>Click to edit Master title style</a:t>
            </a:r>
            <a:endParaRPr kumimoji="0" lang="en-US"/>
          </a:p>
        </p:txBody>
      </p:sp>
      <p:sp>
        <p:nvSpPr>
          <p:cNvPr id="3" name="Content Placeholder 2"/>
          <p:cNvSpPr>
            <a:spLocks noGrp="1"/>
          </p:cNvSpPr>
          <p:nvPr>
            <p:ph idx="1"/>
          </p:nvPr>
        </p:nvSpPr>
        <p:spPr>
          <a:xfrm>
            <a:off x="3019377" y="1743133"/>
            <a:ext cx="5920641" cy="455888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Text Placeholder 3"/>
          <p:cNvSpPr>
            <a:spLocks noGrp="1"/>
          </p:cNvSpPr>
          <p:nvPr>
            <p:ph type="body" sz="half" idx="2"/>
          </p:nvPr>
        </p:nvSpPr>
        <p:spPr>
          <a:xfrm>
            <a:off x="167838" y="1730018"/>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D9B33A27-DE2F-4D04-946D-F1B934B08333}" type="datetimeFigureOut">
              <a:rPr lang="en-US" smtClean="0"/>
              <a:pPr/>
              <a:t>4/13/2026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A49891-D001-412E-B2A1-CA70A3F5CB7B}" type="slidenum">
              <a:rPr lang="en-US" smtClean="0"/>
              <a:pPr/>
              <a:t>‹#›</a:t>
            </a:fld>
            <a:endParaRPr lang="en-US"/>
          </a:p>
        </p:txBody>
      </p:sp>
      <p:sp>
        <p:nvSpPr>
          <p:cNvPr id="12" name="Rectangle 11"/>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1453896"/>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64592" y="155448"/>
            <a:ext cx="2525150" cy="978408"/>
          </a:xfrm>
        </p:spPr>
        <p:txBody>
          <a:bodyPr lIns="73152" bIns="0" anchor="b">
            <a:sp3d prstMaterial="matte"/>
          </a:bodyPr>
          <a:lstStyle>
            <a:lvl1pPr algn="l">
              <a:defRPr sz="2000" b="0"/>
            </a:lvl1pPr>
            <a:extLst/>
          </a:lstStyle>
          <a:p>
            <a:r>
              <a:rPr kumimoji="0" lang="en-US" smtClean="0"/>
              <a:t>Click to edit Master title style</a:t>
            </a:r>
            <a:endParaRPr kumimoji="0" lang="en-US"/>
          </a:p>
        </p:txBody>
      </p:sp>
      <p:sp>
        <p:nvSpPr>
          <p:cNvPr id="3" name="Picture Placeholder 2"/>
          <p:cNvSpPr>
            <a:spLocks noGrp="1"/>
          </p:cNvSpPr>
          <p:nvPr>
            <p:ph type="pic" idx="1"/>
          </p:nvPr>
        </p:nvSpPr>
        <p:spPr>
          <a:xfrm>
            <a:off x="2903805" y="1484808"/>
            <a:ext cx="6247397" cy="5373192"/>
          </a:xfrm>
          <a:solidFill>
            <a:schemeClr val="bg2">
              <a:shade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extLst/>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164592" y="1728216"/>
            <a:ext cx="2468880" cy="4572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extLst/>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164592" y="1170432"/>
            <a:ext cx="2523744" cy="201168"/>
          </a:xfrm>
        </p:spPr>
        <p:txBody>
          <a:bodyPr/>
          <a:lstStyle/>
          <a:p>
            <a:fld id="{D9B33A27-DE2F-4D04-946D-F1B934B08333}" type="datetimeFigureOut">
              <a:rPr lang="en-US" smtClean="0"/>
              <a:pPr/>
              <a:t>4/13/2026</a:t>
            </a:fld>
            <a:endParaRPr lang="en-US"/>
          </a:p>
        </p:txBody>
      </p:sp>
      <p:sp>
        <p:nvSpPr>
          <p:cNvPr id="11" name="Rectangle 10"/>
          <p:cNvSpPr/>
          <p:nvPr/>
        </p:nvSpPr>
        <p:spPr>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bwMode="invGray">
          <a:xfrm>
            <a:off x="2855737" y="0"/>
            <a:ext cx="45720" cy="6858000"/>
          </a:xfrm>
          <a:prstGeom prst="rect">
            <a:avLst/>
          </a:prstGeom>
          <a:solidFill>
            <a:srgbClr val="FFFFFF"/>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6" name="Footer Placeholder 5"/>
          <p:cNvSpPr>
            <a:spLocks noGrp="1"/>
          </p:cNvSpPr>
          <p:nvPr>
            <p:ph type="ftr" sz="quarter" idx="11"/>
          </p:nvPr>
        </p:nvSpPr>
        <p:spPr>
          <a:xfrm>
            <a:off x="3035808" y="1170432"/>
            <a:ext cx="5193792" cy="201168"/>
          </a:xfrm>
        </p:spPr>
        <p:txBody>
          <a:bodyPr/>
          <a:lstStyle>
            <a:lvl1pPr>
              <a:defRPr>
                <a:solidFill>
                  <a:schemeClr val="bg1">
                    <a:shade val="50000"/>
                  </a:schemeClr>
                </a:solidFill>
              </a:defRPr>
            </a:lvl1pPr>
          </a:lstStyle>
          <a:p>
            <a:endParaRPr lang="en-US"/>
          </a:p>
        </p:txBody>
      </p:sp>
      <p:sp>
        <p:nvSpPr>
          <p:cNvPr id="7" name="Slide Number Placeholder 6"/>
          <p:cNvSpPr>
            <a:spLocks noGrp="1"/>
          </p:cNvSpPr>
          <p:nvPr>
            <p:ph type="sldNum" sz="quarter" idx="12"/>
          </p:nvPr>
        </p:nvSpPr>
        <p:spPr>
          <a:xfrm>
            <a:off x="8339328" y="1170432"/>
            <a:ext cx="733864" cy="201168"/>
          </a:xfrm>
        </p:spPr>
        <p:txBody>
          <a:bodyPr/>
          <a:lstStyle/>
          <a:p>
            <a:fld id="{10A49891-D001-412E-B2A1-CA70A3F5CB7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 name="Rectangle 9"/>
          <p:cNvSpPr/>
          <p:nvPr/>
        </p:nvSpPr>
        <p:spPr bwMode="invGray">
          <a:xfrm>
            <a:off x="0" y="1435895"/>
            <a:ext cx="9144000" cy="45720"/>
          </a:xfrm>
          <a:prstGeom prst="rect">
            <a:avLst/>
          </a:prstGeom>
          <a:solidFill>
            <a:srgbClr val="FFFFFF"/>
          </a:solidFill>
          <a:ln w="48000" cap="flat" cmpd="thickThin" algn="ctr">
            <a:noFill/>
            <a:prstDash val="solid"/>
          </a:ln>
          <a:effectLst>
            <a:outerShdw blurRad="31750" dist="10160" dir="5400000" algn="tl" rotWithShape="0">
              <a:srgbClr val="000000">
                <a:alpha val="6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7" name="Rectangle 6"/>
          <p:cNvSpPr/>
          <p:nvPr/>
        </p:nvSpPr>
        <p:spPr bwMode="ltGray">
          <a:xfrm>
            <a:off x="0" y="0"/>
            <a:ext cx="9143999" cy="1433733"/>
          </a:xfrm>
          <a:prstGeom prst="rect">
            <a:avLst/>
          </a:prstGeom>
          <a:solidFill>
            <a:srgbClr val="000000"/>
          </a:solidFill>
          <a:ln w="48000" cap="flat" cmpd="thickThin"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le Placeholder 1"/>
          <p:cNvSpPr>
            <a:spLocks noGrp="1"/>
          </p:cNvSpPr>
          <p:nvPr>
            <p:ph type="title"/>
          </p:nvPr>
        </p:nvSpPr>
        <p:spPr>
          <a:xfrm>
            <a:off x="457200" y="152400"/>
            <a:ext cx="8229600" cy="1251062"/>
          </a:xfrm>
          <a:prstGeom prst="rect">
            <a:avLst/>
          </a:prstGeom>
        </p:spPr>
        <p:txBody>
          <a:bodyPr vert="horz" lIns="91440" rIns="45720" rtlCol="0" anchor="ctr">
            <a:normAutofit/>
            <a:scene3d>
              <a:camera prst="orthographicFront"/>
              <a:lightRig rig="threePt" dir="t">
                <a:rot lat="0" lon="0" rev="4800000"/>
              </a:lightRig>
            </a:scene3d>
            <a:sp3d prstMaterial="matte">
              <a:bevelT w="50800" h="10160"/>
            </a:sp3d>
          </a:bodyPr>
          <a:lstStyle>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775191"/>
            <a:ext cx="8229600" cy="4625609"/>
          </a:xfrm>
          <a:prstGeom prst="rect">
            <a:avLst/>
          </a:prstGeom>
        </p:spPr>
        <p:txBody>
          <a:bodyPr vert="horz" lIns="54864" tIns="91440" rtlCol="0">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4" name="Date Placeholder 3"/>
          <p:cNvSpPr>
            <a:spLocks noGrp="1"/>
          </p:cNvSpPr>
          <p:nvPr>
            <p:ph type="dt" sz="half" idx="2"/>
          </p:nvPr>
        </p:nvSpPr>
        <p:spPr>
          <a:xfrm>
            <a:off x="457200" y="6476999"/>
            <a:ext cx="2133600" cy="274320"/>
          </a:xfrm>
          <a:prstGeom prst="rect">
            <a:avLst/>
          </a:prstGeom>
        </p:spPr>
        <p:txBody>
          <a:bodyPr vert="horz" lIns="109728" rIns="45720" bIns="0" rtlCol="0" anchor="b"/>
          <a:lstStyle>
            <a:lvl1pPr algn="l" eaLnBrk="1" latinLnBrk="0" hangingPunct="1">
              <a:defRPr kumimoji="0" sz="1200">
                <a:solidFill>
                  <a:schemeClr val="tx1">
                    <a:tint val="95000"/>
                  </a:schemeClr>
                </a:solidFill>
              </a:defRPr>
            </a:lvl1pPr>
            <a:extLst/>
          </a:lstStyle>
          <a:p>
            <a:fld id="{D9B33A27-DE2F-4D04-946D-F1B934B08333}" type="datetimeFigureOut">
              <a:rPr lang="en-US" smtClean="0"/>
              <a:pPr/>
              <a:t>4/13/2026</a:t>
            </a:fld>
            <a:endParaRPr lang="en-US"/>
          </a:p>
        </p:txBody>
      </p:sp>
      <p:sp>
        <p:nvSpPr>
          <p:cNvPr id="5" name="Footer Placeholder 4"/>
          <p:cNvSpPr>
            <a:spLocks noGrp="1"/>
          </p:cNvSpPr>
          <p:nvPr>
            <p:ph type="ftr" sz="quarter" idx="3"/>
          </p:nvPr>
        </p:nvSpPr>
        <p:spPr>
          <a:xfrm>
            <a:off x="2640596" y="6476999"/>
            <a:ext cx="5507719" cy="274320"/>
          </a:xfrm>
          <a:prstGeom prst="rect">
            <a:avLst/>
          </a:prstGeom>
        </p:spPr>
        <p:txBody>
          <a:bodyPr vert="horz" lIns="45720" rIns="45720" bIns="0" rtlCol="0" anchor="b"/>
          <a:lstStyle>
            <a:lvl1pPr algn="l" eaLnBrk="1" latinLnBrk="0" hangingPunct="1">
              <a:defRPr kumimoji="0" sz="1200">
                <a:solidFill>
                  <a:schemeClr val="tx1">
                    <a:tint val="95000"/>
                  </a:schemeClr>
                </a:solidFill>
              </a:defRPr>
            </a:lvl1pPr>
            <a:extLst/>
          </a:lstStyle>
          <a:p>
            <a:endParaRPr lang="en-US"/>
          </a:p>
        </p:txBody>
      </p:sp>
      <p:sp>
        <p:nvSpPr>
          <p:cNvPr id="6" name="Slide Number Placeholder 5"/>
          <p:cNvSpPr>
            <a:spLocks noGrp="1"/>
          </p:cNvSpPr>
          <p:nvPr>
            <p:ph type="sldNum" sz="quarter" idx="4"/>
          </p:nvPr>
        </p:nvSpPr>
        <p:spPr>
          <a:xfrm>
            <a:off x="8204396" y="6476999"/>
            <a:ext cx="733864" cy="274320"/>
          </a:xfrm>
          <a:prstGeom prst="rect">
            <a:avLst/>
          </a:prstGeom>
        </p:spPr>
        <p:txBody>
          <a:bodyPr vert="horz" bIns="0" rtlCol="0" anchor="b"/>
          <a:lstStyle>
            <a:lvl1pPr algn="r" eaLnBrk="1" latinLnBrk="0" hangingPunct="1">
              <a:defRPr kumimoji="0" sz="1200">
                <a:solidFill>
                  <a:schemeClr val="tx1">
                    <a:tint val="95000"/>
                  </a:schemeClr>
                </a:solidFill>
              </a:defRPr>
            </a:lvl1pPr>
            <a:extLst/>
          </a:lstStyle>
          <a:p>
            <a:fld id="{10A49891-D001-412E-B2A1-CA70A3F5CB7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500" b="1" kern="1200">
          <a:solidFill>
            <a:schemeClr val="accent1">
              <a:satMod val="150000"/>
            </a:schemeClr>
          </a:solidFill>
          <a:effectLst/>
          <a:latin typeface="+mj-lt"/>
          <a:ea typeface="+mj-ea"/>
          <a:cs typeface="+mj-cs"/>
        </a:defRPr>
      </a:lvl1pPr>
      <a:extLst/>
    </p:titleStyle>
    <p:bodyStyle>
      <a:lvl1pPr marL="438912" indent="-320040" algn="l" rtl="0" eaLnBrk="1" latinLnBrk="0" hangingPunct="1">
        <a:spcBef>
          <a:spcPts val="0"/>
        </a:spcBef>
        <a:buClr>
          <a:schemeClr val="accent1"/>
        </a:buClr>
        <a:buSzPct val="80000"/>
        <a:buFont typeface="Wingdings 2"/>
        <a:buChar char=""/>
        <a:defRPr kumimoji="0" sz="3200" kern="1200">
          <a:solidFill>
            <a:schemeClr val="tx1"/>
          </a:solidFill>
          <a:latin typeface="+mn-lt"/>
          <a:ea typeface="+mn-ea"/>
          <a:cs typeface="+mn-cs"/>
        </a:defRPr>
      </a:lvl1pPr>
      <a:lvl2pPr marL="731520" indent="-274320" algn="l" rtl="0" eaLnBrk="1" latinLnBrk="0" hangingPunct="1">
        <a:spcBef>
          <a:spcPct val="20000"/>
        </a:spcBef>
        <a:buClr>
          <a:schemeClr val="accent2"/>
        </a:buClr>
        <a:buSzPct val="90000"/>
        <a:buFont typeface="Wingdings"/>
        <a:buChar char=""/>
        <a:defRPr kumimoji="0" sz="2800" kern="1200">
          <a:solidFill>
            <a:schemeClr val="tx1"/>
          </a:solidFill>
          <a:latin typeface="+mn-lt"/>
          <a:ea typeface="+mn-ea"/>
          <a:cs typeface="+mn-cs"/>
        </a:defRPr>
      </a:lvl2pPr>
      <a:lvl3pPr marL="996696" indent="-228600" algn="l" rtl="0" eaLnBrk="1" latinLnBrk="0" hangingPunct="1">
        <a:spcBef>
          <a:spcPct val="20000"/>
        </a:spcBef>
        <a:buClr>
          <a:schemeClr val="accent3"/>
        </a:buClr>
        <a:buFont typeface="Arial"/>
        <a:buChar char="▪"/>
        <a:defRPr kumimoji="0" sz="2400" kern="1200">
          <a:solidFill>
            <a:schemeClr val="tx1"/>
          </a:solidFill>
          <a:latin typeface="+mn-lt"/>
          <a:ea typeface="+mn-ea"/>
          <a:cs typeface="+mn-cs"/>
        </a:defRPr>
      </a:lvl3pPr>
      <a:lvl4pPr marL="1216152" indent="-182880" algn="l" rtl="0" eaLnBrk="1" latinLnBrk="0" hangingPunct="1">
        <a:spcBef>
          <a:spcPct val="20000"/>
        </a:spcBef>
        <a:buClr>
          <a:schemeClr val="accent4"/>
        </a:buClr>
        <a:buFont typeface="Arial"/>
        <a:buChar char="▪"/>
        <a:defRPr kumimoji="0" sz="2000" kern="1200">
          <a:solidFill>
            <a:schemeClr val="tx1"/>
          </a:solidFill>
          <a:latin typeface="+mn-lt"/>
          <a:ea typeface="+mn-ea"/>
          <a:cs typeface="+mn-cs"/>
        </a:defRPr>
      </a:lvl4pPr>
      <a:lvl5pPr marL="1426464" indent="-182880" algn="l" rtl="0" eaLnBrk="1" latinLnBrk="0" hangingPunct="1">
        <a:spcBef>
          <a:spcPct val="20000"/>
        </a:spcBef>
        <a:buClr>
          <a:schemeClr val="accent5"/>
        </a:buClr>
        <a:buFont typeface="Wingdings 3"/>
        <a:buChar char=""/>
        <a:defRPr kumimoji="0" lang="en-US" sz="2000" kern="1200" smtClean="0">
          <a:solidFill>
            <a:schemeClr val="tx1"/>
          </a:solidFill>
          <a:latin typeface="+mn-lt"/>
          <a:ea typeface="+mn-ea"/>
          <a:cs typeface="+mn-cs"/>
        </a:defRPr>
      </a:lvl5pPr>
      <a:lvl6pPr marL="1627632" indent="-182880" algn="l" rtl="0" eaLnBrk="1" latinLnBrk="0" hangingPunct="1">
        <a:spcBef>
          <a:spcPct val="20000"/>
        </a:spcBef>
        <a:buClr>
          <a:schemeClr val="accent6"/>
        </a:buClr>
        <a:buSzPct val="100000"/>
        <a:buFont typeface="Wingdings 2"/>
        <a:buChar char=""/>
        <a:defRPr kumimoji="0" sz="2000" kern="1200">
          <a:solidFill>
            <a:schemeClr val="tx1"/>
          </a:solidFill>
          <a:latin typeface="+mn-lt"/>
          <a:ea typeface="+mn-ea"/>
          <a:cs typeface="+mn-cs"/>
        </a:defRPr>
      </a:lvl6pPr>
      <a:lvl7pPr marL="1828800" indent="-182880" algn="l" rtl="0" eaLnBrk="1" latinLnBrk="0" hangingPunct="1">
        <a:spcBef>
          <a:spcPct val="20000"/>
        </a:spcBef>
        <a:buClr>
          <a:schemeClr val="accent1"/>
        </a:buClr>
        <a:buSzPct val="100000"/>
        <a:buFont typeface="Wingdings 2"/>
        <a:buChar char=""/>
        <a:defRPr kumimoji="0" sz="1800" kern="1200">
          <a:solidFill>
            <a:schemeClr val="tx1"/>
          </a:solidFill>
          <a:latin typeface="+mn-lt"/>
          <a:ea typeface="+mn-ea"/>
          <a:cs typeface="+mn-cs"/>
        </a:defRPr>
      </a:lvl7pPr>
      <a:lvl8pPr marL="2029968" indent="-182880" algn="l" rtl="0" eaLnBrk="1" latinLnBrk="0" hangingPunct="1">
        <a:spcBef>
          <a:spcPct val="20000"/>
        </a:spcBef>
        <a:buClr>
          <a:schemeClr val="accent2"/>
        </a:buClr>
        <a:buFont typeface="Wingdings 2" pitchFamily="18" charset="2"/>
        <a:buChar char=""/>
        <a:defRPr kumimoji="0" sz="1800" kern="1200">
          <a:solidFill>
            <a:schemeClr val="tx1"/>
          </a:solidFill>
          <a:latin typeface="+mn-lt"/>
          <a:ea typeface="+mn-ea"/>
          <a:cs typeface="+mn-cs"/>
        </a:defRPr>
      </a:lvl8pPr>
      <a:lvl9pPr marL="2231136" indent="-182880" algn="l" rtl="0" eaLnBrk="1" latinLnBrk="0" hangingPunct="1">
        <a:spcBef>
          <a:spcPct val="20000"/>
        </a:spcBef>
        <a:buClr>
          <a:schemeClr val="accent3"/>
        </a:buClr>
        <a:buFont typeface="Wingdings 2" pitchFamily="18" charset="2"/>
        <a:buChar char=""/>
        <a:defRPr kumimoji="0" sz="18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066800" y="2857496"/>
            <a:ext cx="8077200" cy="1499616"/>
          </a:xfrm>
        </p:spPr>
        <p:txBody>
          <a:bodyPr/>
          <a:lstStyle/>
          <a:p>
            <a:r>
              <a:rPr lang="sr-Cyrl-RS" sz="9600" b="1" dirty="0" smtClean="0">
                <a:solidFill>
                  <a:schemeClr val="tx1"/>
                </a:solidFill>
              </a:rPr>
              <a:t>СОНДИРАЊЕ</a:t>
            </a:r>
            <a:endParaRPr lang="en-US" sz="9600" dirty="0" smtClean="0">
              <a:solidFill>
                <a:schemeClr val="tx1"/>
              </a:solidFill>
            </a:endParaRPr>
          </a:p>
          <a:p>
            <a:endParaRPr lang="en-US" dirty="0"/>
          </a:p>
        </p:txBody>
      </p:sp>
      <p:sp>
        <p:nvSpPr>
          <p:cNvPr id="4" name="Freeform 3"/>
          <p:cNvSpPr/>
          <p:nvPr/>
        </p:nvSpPr>
        <p:spPr>
          <a:xfrm>
            <a:off x="4714876" y="214290"/>
            <a:ext cx="4227532" cy="1643026"/>
          </a:xfrm>
          <a:custGeom>
            <a:avLst/>
            <a:gdLst/>
            <a:ahLst/>
            <a:cxnLst/>
            <a:rect l="l" t="t" r="r" b="b"/>
            <a:pathLst>
              <a:path w="11561831" h="4410721">
                <a:moveTo>
                  <a:pt x="0" y="0"/>
                </a:moveTo>
                <a:lnTo>
                  <a:pt x="11561831" y="0"/>
                </a:lnTo>
                <a:lnTo>
                  <a:pt x="11561831" y="4410721"/>
                </a:lnTo>
                <a:lnTo>
                  <a:pt x="0" y="4410721"/>
                </a:lnTo>
                <a:lnTo>
                  <a:pt x="0" y="0"/>
                </a:lnTo>
                <a:close/>
              </a:path>
            </a:pathLst>
          </a:custGeom>
          <a:blipFill>
            <a:blip r:embed="rId2"/>
            <a:stretch>
              <a:fillRect/>
            </a:stretch>
          </a:blipFill>
        </p:spPr>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СОНДИРАЊЕ</a:t>
            </a:r>
            <a:endParaRPr lang="en-US" dirty="0"/>
          </a:p>
        </p:txBody>
      </p:sp>
      <p:sp>
        <p:nvSpPr>
          <p:cNvPr id="3" name="Content Placeholder 2"/>
          <p:cNvSpPr>
            <a:spLocks noGrp="1"/>
          </p:cNvSpPr>
          <p:nvPr>
            <p:ph idx="1"/>
          </p:nvPr>
        </p:nvSpPr>
        <p:spPr>
          <a:xfrm>
            <a:off x="285720" y="1643050"/>
            <a:ext cx="8472518" cy="4625609"/>
          </a:xfrm>
        </p:spPr>
        <p:txBody>
          <a:bodyPr>
            <a:normAutofit/>
          </a:bodyPr>
          <a:lstStyle/>
          <a:p>
            <a:r>
              <a:rPr lang="sr-Latn-CS" sz="2400" dirty="0" smtClean="0"/>
              <a:t>Сонда је направљена од челичне спирале пресвучене гумом, која се може користити за безбедно уклањање гаса накупљеног из различитих разлога из бурага говеда. </a:t>
            </a:r>
            <a:endParaRPr lang="sr-Cyrl-RS" sz="2400" dirty="0" smtClean="0"/>
          </a:p>
          <a:p>
            <a:r>
              <a:rPr lang="sr-Latn-CS" sz="2400" dirty="0" smtClean="0"/>
              <a:t>Сонда </a:t>
            </a:r>
            <a:r>
              <a:rPr lang="sr-Latn-CS" sz="2400" dirty="0" smtClean="0"/>
              <a:t>за бураг, или такозвана барзсинг сонда, за лечење надимања бурага (Tympania ruminis), намењена је говедама.</a:t>
            </a:r>
            <a:endParaRPr lang="en-US" sz="2400" dirty="0"/>
          </a:p>
        </p:txBody>
      </p:sp>
      <p:pic>
        <p:nvPicPr>
          <p:cNvPr id="4" name="Picture 3" descr="Pósa Attila fényképe."/>
          <p:cNvPicPr/>
          <p:nvPr/>
        </p:nvPicPr>
        <p:blipFill>
          <a:blip r:embed="rId2">
            <a:extLst>
              <a:ext uri="{28A0092B-C50C-407E-A947-70E740481C1C}">
                <a14:useLocalDpi xmlns="" xmlns:a14="http://schemas.microsoft.com/office/drawing/2010/main" val="0"/>
              </a:ext>
            </a:extLst>
          </a:blip>
          <a:srcRect/>
          <a:stretch>
            <a:fillRect/>
          </a:stretch>
        </p:blipFill>
        <p:spPr bwMode="auto">
          <a:xfrm>
            <a:off x="4143372" y="4000504"/>
            <a:ext cx="4357718" cy="2357454"/>
          </a:xfrm>
          <a:prstGeom prst="rect">
            <a:avLst/>
          </a:prstGeom>
          <a:ln>
            <a:noFill/>
          </a:ln>
          <a:effectLst>
            <a:outerShdw blurRad="292100" dist="139700" dir="2700000" algn="tl" rotWithShape="0">
              <a:srgbClr val="333333">
                <a:alpha val="65000"/>
              </a:srgbClr>
            </a:outerShdw>
          </a:effectLst>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57166"/>
            <a:ext cx="8229600" cy="1051010"/>
          </a:xfrm>
        </p:spPr>
        <p:txBody>
          <a:bodyPr>
            <a:normAutofit/>
          </a:bodyPr>
          <a:lstStyle/>
          <a:p>
            <a:r>
              <a:rPr lang="sr-Latn-CS" dirty="0" smtClean="0"/>
              <a:t>Узроци и лечење надимања:</a:t>
            </a:r>
            <a:endParaRPr lang="en-US" dirty="0"/>
          </a:p>
        </p:txBody>
      </p:sp>
      <p:sp>
        <p:nvSpPr>
          <p:cNvPr id="3" name="Content Placeholder 2"/>
          <p:cNvSpPr>
            <a:spLocks noGrp="1"/>
          </p:cNvSpPr>
          <p:nvPr>
            <p:ph idx="1"/>
          </p:nvPr>
        </p:nvSpPr>
        <p:spPr/>
        <p:txBody>
          <a:bodyPr>
            <a:normAutofit fontScale="70000" lnSpcReduction="20000"/>
          </a:bodyPr>
          <a:lstStyle/>
          <a:p>
            <a:r>
              <a:rPr lang="sr-Latn-CS" dirty="0" smtClean="0"/>
              <a:t>Надимање код говеда првенствено је узроковано проблемима у исхрани. Најчешћи такви поремећаји су: ако пређемо са храњења сувом храном на зелену храну без спорог прелаза, ако говеда једу похлепно или им се да превише зелене одједном. У таквим случајевима, варење говеда не може да се прилагоди наглој промени, а микрофлора започиње преинтензивну ферментацију у бурагу. </a:t>
            </a:r>
            <a:endParaRPr lang="sr-Cyrl-RS" dirty="0" smtClean="0"/>
          </a:p>
          <a:p>
            <a:r>
              <a:rPr lang="sr-Latn-CS" dirty="0" smtClean="0"/>
              <a:t>Ова </a:t>
            </a:r>
            <a:r>
              <a:rPr lang="sr-Latn-CS" dirty="0" smtClean="0"/>
              <a:t>ферментација може бити чак толико интензивна да се ослобађа толико гаса да животиња не може да се извуче кроз подригивање. </a:t>
            </a:r>
            <a:endParaRPr lang="sr-Cyrl-RS" dirty="0" smtClean="0"/>
          </a:p>
          <a:p>
            <a:r>
              <a:rPr lang="sr-Latn-CS" dirty="0" smtClean="0"/>
              <a:t>Важно </a:t>
            </a:r>
            <a:r>
              <a:rPr lang="sr-Latn-CS" dirty="0" smtClean="0"/>
              <a:t>је напоменути да надимање може бити и симптом разних тровања. На пример, након испаше мака, пегаве кукуте, јесењег крокуса, биљака које производе цијанид итд.</a:t>
            </a: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92500" lnSpcReduction="20000"/>
          </a:bodyPr>
          <a:lstStyle/>
          <a:p>
            <a:pPr algn="just"/>
            <a:r>
              <a:rPr lang="sr-Latn-CS" sz="1800" dirty="0" smtClean="0"/>
              <a:t>Прекомерна или необрађена груба храна (посебно фино млевена) такође може изазвати надимање, јер лако ферментишући угљени хидрати производе много гасова, док се садржај бурага помера ка киселости, што резултира смањеном покретљивошћу бурага. Животиња се такође може надувати као резултат храњења грубом, богатом влакнима и тешко ферментишућом гризом, као што су цели клипови кукуруза. Суштина лечења надимања код говеда је што пре уклањање гасова из бурага. </a:t>
            </a:r>
            <a:endParaRPr lang="sr-Cyrl-RS" sz="1800" dirty="0" smtClean="0"/>
          </a:p>
          <a:p>
            <a:pPr algn="just"/>
            <a:r>
              <a:rPr lang="sr-Latn-CS" sz="1800" dirty="0" smtClean="0"/>
              <a:t>Важно </a:t>
            </a:r>
            <a:r>
              <a:rPr lang="sr-Latn-CS" sz="1800" dirty="0" smtClean="0"/>
              <a:t>је да можемо помоћи животињи са неколико корака док ветеринар не стигне. Прво, предњи део животиње мора бити подигнут. То се може учинити тако што говеда стоје предњим делом у јаслама, или тако што се задњи део угази у јарак, или тако што се полако терају уз брдо. У овом положају говеда, кардија, тј. уста желуца, подигнута је више и може доћи до слоја гасова сакупљеног у горњем делу бурага. Најбезбедније решење за уклањање гасова из бурага је увођење сонде за бураг. </a:t>
            </a:r>
            <a:endParaRPr lang="sr-Cyrl-RS" sz="1800" dirty="0" smtClean="0"/>
          </a:p>
          <a:p>
            <a:pPr algn="just"/>
            <a:r>
              <a:rPr lang="sr-Latn-CS" sz="1800" dirty="0" smtClean="0"/>
              <a:t>Важно </a:t>
            </a:r>
            <a:r>
              <a:rPr lang="sr-Latn-CS" sz="1800" dirty="0" smtClean="0"/>
              <a:t>је да приликом увођења сонде у бураг водимо рачуна да гумену цевчицу убацимо само до уста желуца, јер ако крај сонде потоне у хранљиву пулпу у бурагу, она ће се одмах зачепити. Ако је надимање код говеда толико јако да се животиња може угушити у кратком року или ако нисмо у могућности да исцедимо сонду из бурага, онда је једино решење пункција животиње троакаром.</a:t>
            </a:r>
            <a:endParaRPr 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r-Cyrl-RS" dirty="0" smtClean="0"/>
              <a:t>АЛАТИ</a:t>
            </a:r>
            <a:endParaRPr lang="en-US" dirty="0"/>
          </a:p>
        </p:txBody>
      </p:sp>
      <p:sp>
        <p:nvSpPr>
          <p:cNvPr id="3" name="Content Placeholder 2"/>
          <p:cNvSpPr>
            <a:spLocks noGrp="1"/>
          </p:cNvSpPr>
          <p:nvPr>
            <p:ph idx="1"/>
          </p:nvPr>
        </p:nvSpPr>
        <p:spPr>
          <a:xfrm>
            <a:off x="214282" y="1571612"/>
            <a:ext cx="6643734" cy="4625609"/>
          </a:xfrm>
        </p:spPr>
        <p:txBody>
          <a:bodyPr/>
          <a:lstStyle/>
          <a:p>
            <a:r>
              <a:rPr lang="sr-Latn-CS" dirty="0" smtClean="0"/>
              <a:t>Технички подаци </a:t>
            </a:r>
            <a:endParaRPr lang="sr-Cyrl-RS" dirty="0" smtClean="0"/>
          </a:p>
          <a:p>
            <a:r>
              <a:rPr lang="sr-Latn-CS" dirty="0" smtClean="0"/>
              <a:t>дужина</a:t>
            </a:r>
            <a:r>
              <a:rPr lang="sr-Latn-CS" dirty="0" smtClean="0"/>
              <a:t>: 150 цм </a:t>
            </a:r>
            <a:endParaRPr lang="sr-Cyrl-RS" dirty="0" smtClean="0"/>
          </a:p>
          <a:p>
            <a:r>
              <a:rPr lang="sr-Latn-CS" dirty="0" smtClean="0"/>
              <a:t>пречник</a:t>
            </a:r>
            <a:r>
              <a:rPr lang="sr-Latn-CS" dirty="0" smtClean="0"/>
              <a:t>: 17 мм </a:t>
            </a:r>
            <a:endParaRPr lang="sr-Cyrl-RS" dirty="0" smtClean="0"/>
          </a:p>
          <a:p>
            <a:r>
              <a:rPr lang="sr-Latn-CS" dirty="0" smtClean="0"/>
              <a:t>тежина</a:t>
            </a:r>
            <a:r>
              <a:rPr lang="sr-Latn-CS" dirty="0" smtClean="0"/>
              <a:t>: 1,01 кг </a:t>
            </a:r>
            <a:endParaRPr lang="sr-Cyrl-RS" dirty="0" smtClean="0"/>
          </a:p>
          <a:p>
            <a:r>
              <a:rPr lang="sr-Latn-CS" dirty="0" smtClean="0"/>
              <a:t>материјал</a:t>
            </a:r>
            <a:r>
              <a:rPr lang="sr-Latn-CS" dirty="0" smtClean="0"/>
              <a:t>: челична спирала са гумираним премазом</a:t>
            </a:r>
            <a:endParaRPr lang="en-US" dirty="0"/>
          </a:p>
        </p:txBody>
      </p:sp>
      <p:pic>
        <p:nvPicPr>
          <p:cNvPr id="4" name="Kép 1" descr="C:\Users\Zsolt\Desktop\szonda.jpg"/>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6500826" y="714356"/>
            <a:ext cx="2372650" cy="2664868"/>
          </a:xfrm>
          <a:prstGeom prst="rect">
            <a:avLst/>
          </a:prstGeom>
          <a:noFill/>
          <a:ln>
            <a:noFill/>
          </a:ln>
        </p:spPr>
      </p:pic>
      <p:sp>
        <p:nvSpPr>
          <p:cNvPr id="5" name="TextBox 4"/>
          <p:cNvSpPr txBox="1"/>
          <p:nvPr/>
        </p:nvSpPr>
        <p:spPr>
          <a:xfrm>
            <a:off x="4572000" y="500042"/>
            <a:ext cx="2000264" cy="369332"/>
          </a:xfrm>
          <a:prstGeom prst="rect">
            <a:avLst/>
          </a:prstGeom>
          <a:noFill/>
        </p:spPr>
        <p:txBody>
          <a:bodyPr wrap="square" rtlCol="0">
            <a:spAutoFit/>
          </a:bodyPr>
          <a:lstStyle/>
          <a:p>
            <a:r>
              <a:rPr lang="sr-Cyrl-RS" dirty="0" smtClean="0">
                <a:solidFill>
                  <a:schemeClr val="bg1"/>
                </a:solidFill>
              </a:rPr>
              <a:t>СОНДА ЗА БУРАГ</a:t>
            </a:r>
            <a:endParaRPr lang="en-US" dirty="0">
              <a:solidFill>
                <a:schemeClr val="bg1"/>
              </a:solidFill>
            </a:endParaRPr>
          </a:p>
        </p:txBody>
      </p:sp>
      <p:pic>
        <p:nvPicPr>
          <p:cNvPr id="6" name="Kép 7" descr="nyelőcső intubálás, a gyomor és a bendő - szól állatgyógyászati"/>
          <p:cNvPicPr/>
          <p:nvPr/>
        </p:nvPicPr>
        <p:blipFill rotWithShape="1">
          <a:blip r:embed="rId3">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r="56815" b="29394"/>
          <a:stretch/>
        </p:blipFill>
        <p:spPr bwMode="auto">
          <a:xfrm>
            <a:off x="6643702" y="3643314"/>
            <a:ext cx="2005600" cy="2026659"/>
          </a:xfrm>
          <a:prstGeom prst="rect">
            <a:avLst/>
          </a:prstGeom>
          <a:noFill/>
          <a:ln>
            <a:noFill/>
          </a:ln>
          <a:extLst>
            <a:ext uri="{53640926-AAD7-44D8-BBD7-CCE9431645EC}">
              <a14:shadowObscured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a:ext>
          </a:extLst>
        </p:spPr>
      </p:pic>
      <p:sp>
        <p:nvSpPr>
          <p:cNvPr id="7" name="TextBox 6"/>
          <p:cNvSpPr txBox="1"/>
          <p:nvPr/>
        </p:nvSpPr>
        <p:spPr>
          <a:xfrm>
            <a:off x="6286512" y="5929330"/>
            <a:ext cx="2571768" cy="369332"/>
          </a:xfrm>
          <a:prstGeom prst="rect">
            <a:avLst/>
          </a:prstGeom>
          <a:noFill/>
        </p:spPr>
        <p:txBody>
          <a:bodyPr wrap="square" rtlCol="0">
            <a:spAutoFit/>
          </a:bodyPr>
          <a:lstStyle/>
          <a:p>
            <a:r>
              <a:rPr lang="sr-Cyrl-RS" dirty="0" smtClean="0"/>
              <a:t>РАСШИРИВАЧИ </a:t>
            </a:r>
            <a:r>
              <a:rPr lang="sr-Latn-CS" dirty="0" smtClean="0"/>
              <a:t> </a:t>
            </a:r>
            <a:r>
              <a:rPr lang="sr-Latn-CS" dirty="0" smtClean="0"/>
              <a:t>УСТА</a:t>
            </a:r>
            <a:endParaRPr lang="en-US" dirty="0"/>
          </a:p>
        </p:txBody>
      </p:sp>
      <p:pic>
        <p:nvPicPr>
          <p:cNvPr id="8" name="Kép 2"/>
          <p:cNvPicPr/>
          <p:nvPr/>
        </p:nvPicPr>
        <p:blipFill>
          <a:blip r:embed="rId4">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1000100" y="4500570"/>
            <a:ext cx="2643206" cy="1714512"/>
          </a:xfrm>
          <a:prstGeom prst="rect">
            <a:avLst/>
          </a:prstGeom>
          <a:noFill/>
        </p:spPr>
      </p:pic>
      <p:sp>
        <p:nvSpPr>
          <p:cNvPr id="1025"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Thygesen f</a:t>
            </a:r>
            <a:r>
              <a:rPr kumimoji="0" lang="hu-HU" sz="1200" b="0" i="0" u="none" strike="noStrike" cap="none" normalizeH="0" baseline="0" smtClean="0">
                <a:ln>
                  <a:noFill/>
                </a:ln>
                <a:solidFill>
                  <a:srgbClr val="000000"/>
                </a:solidFill>
                <a:effectLst/>
                <a:latin typeface="Calibri"/>
                <a:ea typeface="Calibri" pitchFamily="34" charset="0"/>
                <a:cs typeface="Times New Roman" pitchFamily="18" charset="0"/>
              </a:rPr>
              <a:t>é</a:t>
            </a: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le gyomorszonda</a:t>
            </a:r>
            <a:endParaRPr kumimoji="0" lang="hu-HU" sz="1800" b="0" i="0" u="none" strike="noStrike" cap="none" normalizeH="0" baseline="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Thygesen f</a:t>
            </a:r>
            <a:r>
              <a:rPr kumimoji="0" lang="hu-HU" sz="1200" b="0" i="0" u="none" strike="noStrike" cap="none" normalizeH="0" baseline="0" smtClean="0">
                <a:ln>
                  <a:noFill/>
                </a:ln>
                <a:solidFill>
                  <a:srgbClr val="000000"/>
                </a:solidFill>
                <a:effectLst/>
                <a:latin typeface="Calibri"/>
                <a:ea typeface="Calibri" pitchFamily="34" charset="0"/>
                <a:cs typeface="Times New Roman" pitchFamily="18" charset="0"/>
              </a:rPr>
              <a:t>é</a:t>
            </a: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le gyomorszonda</a:t>
            </a:r>
            <a:endParaRPr kumimoji="0" lang="hu-HU" sz="1800" b="0" i="0" u="none" strike="noStrike" cap="none" normalizeH="0" baseline="0" smtClean="0">
              <a:ln>
                <a:noFill/>
              </a:ln>
              <a:solidFill>
                <a:schemeClr val="tx1"/>
              </a:solidFill>
              <a:effectLst/>
              <a:latin typeface="Arial" pitchFamily="34" charset="0"/>
              <a:cs typeface="Arial" pitchFamily="34" charset="0"/>
            </a:endParaRPr>
          </a:p>
        </p:txBody>
      </p:sp>
      <p:sp>
        <p:nvSpPr>
          <p:cNvPr id="1027" name="Rectangle 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Thygesen f</a:t>
            </a:r>
            <a:r>
              <a:rPr kumimoji="0" lang="hu-HU" sz="1200" b="0" i="0" u="none" strike="noStrike" cap="none" normalizeH="0" baseline="0" smtClean="0">
                <a:ln>
                  <a:noFill/>
                </a:ln>
                <a:solidFill>
                  <a:srgbClr val="000000"/>
                </a:solidFill>
                <a:effectLst/>
                <a:latin typeface="Calibri"/>
                <a:ea typeface="Calibri" pitchFamily="34" charset="0"/>
                <a:cs typeface="Times New Roman" pitchFamily="18" charset="0"/>
              </a:rPr>
              <a:t>é</a:t>
            </a: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le gyomorszonda</a:t>
            </a:r>
            <a:endParaRPr kumimoji="0" lang="hu-HU" sz="1800" b="0" i="0" u="none" strike="noStrike" cap="none" normalizeH="0" baseline="0" smtClean="0">
              <a:ln>
                <a:noFill/>
              </a:ln>
              <a:solidFill>
                <a:schemeClr val="tx1"/>
              </a:solidFill>
              <a:effectLst/>
              <a:latin typeface="Arial" pitchFamily="34" charset="0"/>
              <a:cs typeface="Arial" pitchFamily="34" charset="0"/>
            </a:endParaRPr>
          </a:p>
        </p:txBody>
      </p:sp>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Thygesen f</a:t>
            </a:r>
            <a:r>
              <a:rPr kumimoji="0" lang="hu-HU" sz="1200" b="0" i="0" u="none" strike="noStrike" cap="none" normalizeH="0" baseline="0" smtClean="0">
                <a:ln>
                  <a:noFill/>
                </a:ln>
                <a:solidFill>
                  <a:srgbClr val="000000"/>
                </a:solidFill>
                <a:effectLst/>
                <a:latin typeface="Calibri"/>
                <a:ea typeface="Calibri" pitchFamily="34" charset="0"/>
                <a:cs typeface="Times New Roman" pitchFamily="18" charset="0"/>
              </a:rPr>
              <a:t>é</a:t>
            </a:r>
            <a:r>
              <a:rPr kumimoji="0" lang="hu-HU" sz="1200" b="0" i="0" u="none" strike="noStrike" cap="none" normalizeH="0" baseline="0" smtClean="0">
                <a:ln>
                  <a:noFill/>
                </a:ln>
                <a:solidFill>
                  <a:srgbClr val="000000"/>
                </a:solidFill>
                <a:effectLst/>
                <a:latin typeface="Times New Roman" pitchFamily="18" charset="0"/>
                <a:ea typeface="Calibri" pitchFamily="34" charset="0"/>
                <a:cs typeface="Times New Roman" pitchFamily="18" charset="0"/>
              </a:rPr>
              <a:t>le gyomorszonda</a:t>
            </a:r>
            <a:endParaRPr kumimoji="0" lang="hu-HU"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TextBox 13"/>
          <p:cNvSpPr txBox="1"/>
          <p:nvPr/>
        </p:nvSpPr>
        <p:spPr>
          <a:xfrm>
            <a:off x="642910" y="6000768"/>
            <a:ext cx="5072066" cy="369332"/>
          </a:xfrm>
          <a:prstGeom prst="rect">
            <a:avLst/>
          </a:prstGeom>
          <a:noFill/>
        </p:spPr>
        <p:txBody>
          <a:bodyPr wrap="square" rtlCol="0">
            <a:spAutoFit/>
          </a:bodyPr>
          <a:lstStyle/>
          <a:p>
            <a:r>
              <a:rPr lang="sr-Latn-CS" dirty="0" smtClean="0"/>
              <a:t>Тигесенова полужелудачна сонда</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fontScale="85000" lnSpcReduction="10000"/>
          </a:bodyPr>
          <a:lstStyle/>
          <a:p>
            <a:pPr algn="just"/>
            <a:r>
              <a:rPr lang="sr-Latn-CS" sz="1800" dirty="0" smtClean="0"/>
              <a:t>Гастрична сонда која се користи код акутног, гасовитог надимања често може спасити живот. Гастричне сонде направљене за велике животиње су дугачке 2-2,5 метра, пречника 30 милиметара, обично направљене од гумених цеви са платненом поставом или од не баш тврдих пластичних цеви. Гастрична сонда се може направити и код куће од једноставног црева за заливање баште, али крај цеви мора бити заобљен, а спољашњост глатко полирана. Приликом гаваже, предњи део говеда треба подићи што је више могуће. Асистент га држи за рогове, или још боље, обуздава животињу прстеном за нос. Ако усник није при руци, отворите му уста користећи једну од следећих метода. Претходно подмазана цев (прва трећина је намазана глицерином, машћу, уљем или вазелином) се хвата левом руком око 20 центиметара од краја, а десном руком око 40 центиметара од краја, а затим се води у уста. Сонду водимо само левом руком, док је десном руком водимо дуж средње линије тврдог непца и гурамо је у грло. Као резултат овако покренутог рефлекса гутања – који можемо осетити у облику слабог трзаја у десној руци – сонда одмах улази у једњак. Чим се сонда полако и нежно помери надоле, једва прелазећи еластични отпор једњака, видљив је оток левог езофагеалног жлеба. Ако се сонда заглави, повлачимо је уназад 10-20 центиметара, па је тек онда гурамо даље. Наравно, чак и код искусног власника може се десити да сонда уђе у трахеју. У таквим случајевима, благо нагињемо главу животиње и поново покушавамо увођење. Морамо бити посебно опрезни ако желимо да ослободимо не само гасове из бурага, већ и да кроз сонду уведемо супстанцу која разбија пену, јер њен улазак у трахеју може бити фаталан.</a:t>
            </a:r>
            <a:endParaRPr lang="en-US"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00042"/>
            <a:ext cx="8229600" cy="1252728"/>
          </a:xfrm>
        </p:spPr>
        <p:txBody>
          <a:bodyPr>
            <a:normAutofit fontScale="90000"/>
          </a:bodyPr>
          <a:lstStyle/>
          <a:p>
            <a:r>
              <a:rPr lang="sr-Latn-CS" dirty="0" smtClean="0"/>
              <a:t>Отварање уста стоке без расширивача уста </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85000" lnSpcReduction="10000"/>
          </a:bodyPr>
          <a:lstStyle/>
          <a:p>
            <a:r>
              <a:rPr lang="sr-Latn-CS" dirty="0" smtClean="0"/>
              <a:t>За ово постоји неколико метода. Помагач држи животињу за рогове, затим јој једном руком посеже у нос одозго и подиже главу. У овом тренутку, ако ухватимо језик стоке и повучемо га у страну и надоле, животиња ће широм отворити уста. Према другој методи, хватамо вилицу животиње одоздо, убацујемо средњи прст у уста изнад језика, а кажипрст директно ослањамо на тврдо непце. У овом случају, животиња ће рефлексно широко отворити уста. Трећа метода је када усмеримо врх језика стоке, који држимо у рукама, ка непцу.</a:t>
            </a:r>
            <a:endParaRPr lang="en-US"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sr-Latn-CS" dirty="0" smtClean="0"/>
              <a:t>Назоезофагеална сонда</a:t>
            </a:r>
            <a:endParaRPr lang="en-US" dirty="0"/>
          </a:p>
        </p:txBody>
      </p:sp>
      <p:sp>
        <p:nvSpPr>
          <p:cNvPr id="3" name="Content Placeholder 2"/>
          <p:cNvSpPr>
            <a:spLocks noGrp="1"/>
          </p:cNvSpPr>
          <p:nvPr>
            <p:ph idx="1"/>
          </p:nvPr>
        </p:nvSpPr>
        <p:spPr/>
        <p:txBody>
          <a:bodyPr>
            <a:normAutofit/>
          </a:bodyPr>
          <a:lstStyle/>
          <a:p>
            <a:r>
              <a:rPr lang="sr-Latn-CS" sz="2000" dirty="0" smtClean="0"/>
              <a:t>Назогастрична сонда се користи код коња. У многим случајевима, њено уметање може спасити живот, али је тежак задатак који захтева много вежбе. Коњ има три ноздрве по ноздрви, од којих се сонда може уметнути само кроз доњу. Ако се гурне у једну од друге две, то ће изазвати озбиљне повреде и неконтролисано крварење које ће довести до искрварења коња. Ако је и даље могуће проћи кроз носне пролазе, без вежбе и правилне технике, сонда ће у 90% случајева завршити у трахеји уместо у једњаку, што може довести до оштећења мањих бронхија, плућног крварења и упале плућа услед гутања приликом испирања водом. Само ветеринар може уметнути назогастричну сонду животињи.</a:t>
            </a:r>
            <a:endParaRPr lang="en-US" dirty="0"/>
          </a:p>
        </p:txBody>
      </p:sp>
      <p:pic>
        <p:nvPicPr>
          <p:cNvPr id="4" name="Kép 3"/>
          <p:cNvPicPr/>
          <p:nvPr/>
        </p:nvPicPr>
        <p:blipFill>
          <a:blip r:embed="rId2">
            <a:extLst>
              <a:ext uri="{28A0092B-C50C-407E-A947-70E740481C1C}">
                <a14:useLocalDpi xmlns:lc="http://schemas.openxmlformats.org/drawingml/2006/lockedCanvas" xmlns:pic="http://schemas.openxmlformats.org/drawingml/2006/picture" xmlns:a14="http://schemas.microsoft.com/office/drawing/2010/main" xmlns:wps="http://schemas.microsoft.com/office/word/2010/wordprocessingShape" xmlns:wne="http://schemas.microsoft.com/office/word/2006/wordml" xmlns:wpi="http://schemas.microsoft.com/office/word/2010/wordprocessingInk" xmlns:wpg="http://schemas.microsoft.com/office/word/2010/wordprocessingGroup" xmlns:w15="http://schemas.microsoft.com/office/word/2012/wordml" xmlns:w14="http://schemas.microsoft.com/office/word/2010/wordml" xmlns:w="http://schemas.openxmlformats.org/wordprocessingml/2006/main" xmlns:w10="urn:schemas-microsoft-com:office:word" xmlns:wp="http://schemas.openxmlformats.org/drawingml/2006/wordprocessingDrawing" xmlns:wp14="http://schemas.microsoft.com/office/word/2010/wordprocessingDrawing" xmlns:v="urn:schemas-microsoft-com:vml" xmlns:m="http://schemas.openxmlformats.org/officeDocument/2006/math" xmlns:o="urn:schemas-microsoft-com:office:office" xmlns:mc="http://schemas.openxmlformats.org/markup-compatibility/2006" xmlns:wpc="http://schemas.microsoft.com/office/word/2010/wordprocessingCanvas" xmlns="" val="0"/>
              </a:ext>
            </a:extLst>
          </a:blip>
          <a:srcRect/>
          <a:stretch>
            <a:fillRect/>
          </a:stretch>
        </p:blipFill>
        <p:spPr bwMode="auto">
          <a:xfrm>
            <a:off x="5500694" y="4929198"/>
            <a:ext cx="3066415" cy="1672905"/>
          </a:xfrm>
          <a:prstGeom prst="rect">
            <a:avLst/>
          </a:prstGeom>
          <a:noFill/>
        </p:spPr>
      </p:pic>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odul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Module">
      <a:maj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rbel"/>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tint val="48000"/>
                <a:satMod val="300000"/>
              </a:schemeClr>
            </a:gs>
            <a:gs pos="12000">
              <a:schemeClr val="phClr">
                <a:tint val="48000"/>
                <a:satMod val="300000"/>
              </a:schemeClr>
            </a:gs>
            <a:gs pos="20000">
              <a:schemeClr val="phClr">
                <a:tint val="49000"/>
                <a:satMod val="300000"/>
              </a:schemeClr>
            </a:gs>
            <a:gs pos="100000">
              <a:schemeClr val="phClr">
                <a:shade val="30000"/>
              </a:schemeClr>
            </a:gs>
          </a:gsLst>
          <a:path path="circle">
            <a:fillToRect l="10000" t="-25000" r="10000" b="125000"/>
          </a:path>
        </a:gradFill>
        <a:blipFill>
          <a:blip xmlns:r="http://schemas.openxmlformats.org/officeDocument/2006/relationships" r:embed="rId1">
            <a:duotone>
              <a:schemeClr val="phClr">
                <a:shade val="75000"/>
                <a:satMod val="105000"/>
              </a:schemeClr>
              <a:schemeClr val="phClr">
                <a:tint val="95000"/>
                <a:satMod val="105000"/>
              </a:schemeClr>
            </a:duotone>
          </a:blip>
          <a:tile tx="0" ty="0" sx="38000" sy="38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Module</Template>
  <TotalTime>26</TotalTime>
  <Words>988</Words>
  <Application>Microsoft Office PowerPoint</Application>
  <PresentationFormat>On-screen Show (4:3)</PresentationFormat>
  <Paragraphs>29</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Module</vt:lpstr>
      <vt:lpstr>Slide 1</vt:lpstr>
      <vt:lpstr>СОНДИРАЊЕ</vt:lpstr>
      <vt:lpstr>Узроци и лечење надимања:</vt:lpstr>
      <vt:lpstr>Slide 4</vt:lpstr>
      <vt:lpstr>АЛАТИ</vt:lpstr>
      <vt:lpstr>Slide 6</vt:lpstr>
      <vt:lpstr>Отварање уста стоке без расширивача уста  </vt:lpstr>
      <vt:lpstr>Назоезофагеална сонда</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User</dc:creator>
  <cp:lastModifiedBy>User</cp:lastModifiedBy>
  <cp:revision>4</cp:revision>
  <dcterms:created xsi:type="dcterms:W3CDTF">2026-04-12T12:51:29Z</dcterms:created>
  <dcterms:modified xsi:type="dcterms:W3CDTF">2026-04-13T07:53:05Z</dcterms:modified>
</cp:coreProperties>
</file>