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434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24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604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311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647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07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755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5379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7716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580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268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417F9-824D-4F0C-A442-03715D2B03E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EE5FC-AAEF-4407-A9B6-B4888E8B8A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5504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772400" cy="1470025"/>
          </a:xfrm>
        </p:spPr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Дијагностика  болести животиња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28" name="AutoShape 4" descr="C:\Users\User\AppData\Local\Temp\{7B868C99-571E-4EA8-A489-1CBC91F6186E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C:\Users\User\AppData\Local\Temp\{C49DD95F-BC1F-4AC1-B2DF-5442D3CBAF3A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C:\Users\User\Downloads\Screenshot_20260411-161915_Galle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714752"/>
            <a:ext cx="3990980" cy="239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572000" y="21429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406010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Дијагностика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Врши се општим и специјалним методама клиничког прегледа</a:t>
            </a:r>
          </a:p>
          <a:p>
            <a:endParaRPr lang="ru-RU" dirty="0" smtClean="0"/>
          </a:p>
          <a:p>
            <a:r>
              <a:rPr lang="ru-RU" dirty="0" smtClean="0"/>
              <a:t>Пре било каквог прегледа веома је битно узети анамнезу односно анамнестичке податке од стране власника или држаоца животиња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17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</a:rPr>
              <a:t>АНАМНЕЗА САДРЖИ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Постављање општих питања – о понашању и променама код животиња</a:t>
            </a:r>
          </a:p>
          <a:p>
            <a:r>
              <a:rPr lang="ru-RU" dirty="0" smtClean="0"/>
              <a:t>Врста животиње</a:t>
            </a:r>
          </a:p>
          <a:p>
            <a:r>
              <a:rPr lang="ru-RU" dirty="0" smtClean="0"/>
              <a:t>Старост животиње</a:t>
            </a:r>
          </a:p>
          <a:p>
            <a:r>
              <a:rPr lang="ru-RU" dirty="0" smtClean="0"/>
              <a:t>Начин држања животиње</a:t>
            </a:r>
          </a:p>
          <a:p>
            <a:r>
              <a:rPr lang="ru-RU" dirty="0" smtClean="0"/>
              <a:t>Начин исхране</a:t>
            </a:r>
          </a:p>
          <a:p>
            <a:r>
              <a:rPr lang="ru-RU" dirty="0" smtClean="0"/>
              <a:t>Стрес</a:t>
            </a:r>
          </a:p>
          <a:p>
            <a:r>
              <a:rPr lang="ru-RU" dirty="0" smtClean="0"/>
              <a:t>Пол и раса</a:t>
            </a:r>
          </a:p>
        </p:txBody>
      </p:sp>
      <p:pic>
        <p:nvPicPr>
          <p:cNvPr id="13313" name="Picture 1" descr="C:\Users\User\Desktop\2568-987605-nachlazeni-psi-obrazek-1-image-620x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786322"/>
            <a:ext cx="2428892" cy="1367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9698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rgbClr val="FFFF00"/>
                </a:solidFill>
              </a:rPr>
              <a:t>Директне лабораторијске методе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Заснивају се на проналажењу одраслих паразита и њихових развојних облика (јаја, ларве и лутке)</a:t>
            </a:r>
          </a:p>
          <a:p>
            <a:r>
              <a:rPr lang="ru-RU" dirty="0" smtClean="0"/>
              <a:t>Ове методе служе за проналажење паразита  на или у кожи</a:t>
            </a:r>
          </a:p>
          <a:p>
            <a:r>
              <a:rPr lang="ru-RU" dirty="0" smtClean="0"/>
              <a:t>Проналажење паразита у крви</a:t>
            </a:r>
          </a:p>
          <a:p>
            <a:r>
              <a:rPr lang="ru-RU" dirty="0" smtClean="0"/>
              <a:t>Проналажење паразита у фецесу, урину</a:t>
            </a:r>
          </a:p>
          <a:p>
            <a:r>
              <a:rPr lang="ru-RU" dirty="0" smtClean="0"/>
              <a:t>Проналажењу паразита у ранама, носном исцедку, крастама, итд...</a:t>
            </a:r>
          </a:p>
        </p:txBody>
      </p:sp>
    </p:spTree>
    <p:extLst>
      <p:ext uri="{BB962C8B-B14F-4D97-AF65-F5344CB8AC3E}">
        <p14:creationId xmlns:p14="http://schemas.microsoft.com/office/powerpoint/2010/main" xmlns="" val="2252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296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>Према врсти материјала који се испитује директне методе се деле на: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/>
          </a:bodyPr>
          <a:lstStyle/>
          <a:p>
            <a:r>
              <a:rPr lang="sr-Cyrl-RS" dirty="0" smtClean="0"/>
              <a:t>Методе копролошког прегледа – преглед измета или фецеса</a:t>
            </a:r>
          </a:p>
          <a:p>
            <a:r>
              <a:rPr lang="sr-Cyrl-RS" dirty="0" smtClean="0"/>
              <a:t>Методе уролошког прегеда – преглед мокраће или урина</a:t>
            </a:r>
          </a:p>
          <a:p>
            <a:r>
              <a:rPr lang="sr-Cyrl-RS" dirty="0" smtClean="0"/>
              <a:t>Методе хематолошког прегледа – преглед крви</a:t>
            </a:r>
          </a:p>
          <a:p>
            <a:r>
              <a:rPr lang="sr-Cyrl-RS" dirty="0" smtClean="0"/>
              <a:t>Методе дерматолошког прегледа – преглед коже</a:t>
            </a:r>
          </a:p>
        </p:txBody>
      </p:sp>
    </p:spTree>
    <p:extLst>
      <p:ext uri="{BB962C8B-B14F-4D97-AF65-F5344CB8AC3E}">
        <p14:creationId xmlns:p14="http://schemas.microsoft.com/office/powerpoint/2010/main" xmlns="" val="109449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FFFF00"/>
                </a:solidFill>
              </a:rPr>
              <a:t>Директе методе лабораторијског прегледа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Веома су значајне и корисне</a:t>
            </a:r>
          </a:p>
          <a:p>
            <a:endParaRPr lang="ru-RU" dirty="0" smtClean="0"/>
          </a:p>
          <a:p>
            <a:r>
              <a:rPr lang="ru-RU" dirty="0" smtClean="0"/>
              <a:t>Имају широку примену</a:t>
            </a:r>
          </a:p>
          <a:p>
            <a:endParaRPr lang="ru-RU" dirty="0" smtClean="0"/>
          </a:p>
          <a:p>
            <a:r>
              <a:rPr lang="ru-RU" dirty="0" smtClean="0"/>
              <a:t>Служе за проналажење самих узрочника, тј. паразита у било ком развојном стадијуму!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2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174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Дијагностика  болести животиња</vt:lpstr>
      <vt:lpstr>Дијагностика</vt:lpstr>
      <vt:lpstr>АНАМНЕЗА САДРЖИ</vt:lpstr>
      <vt:lpstr>Директне лабораторијске методе</vt:lpstr>
      <vt:lpstr>Према врсти материјала који се испитује директне методе се деле на:</vt:lpstr>
      <vt:lpstr>Директе методе лабораторијског прегледа</vt:lpstr>
    </vt:vector>
  </TitlesOfParts>
  <Company>BringDAnoiz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Dijagnostika parazitskih bolesti</dc:title>
  <dc:creator>Dusan Pualic</dc:creator>
  <cp:lastModifiedBy>User</cp:lastModifiedBy>
  <cp:revision>11</cp:revision>
  <dcterms:created xsi:type="dcterms:W3CDTF">2017-09-03T10:51:44Z</dcterms:created>
  <dcterms:modified xsi:type="dcterms:W3CDTF">2026-04-11T16:06:43Z</dcterms:modified>
</cp:coreProperties>
</file>