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434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249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604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311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6478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307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755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537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771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580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2686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5504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000240"/>
            <a:ext cx="7772400" cy="1470025"/>
          </a:xfrm>
        </p:spPr>
        <p:txBody>
          <a:bodyPr/>
          <a:lstStyle/>
          <a:p>
            <a:r>
              <a:rPr lang="sr-Cyrl-RS" b="1" dirty="0" smtClean="0">
                <a:solidFill>
                  <a:srgbClr val="FFFF00"/>
                </a:solidFill>
              </a:rPr>
              <a:t>Дијагностика  болести животиња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028" name="AutoShape 4" descr="C:\Users\User\AppData\Local\Temp\{7B868C99-571E-4EA8-A489-1CBC91F6186E}.tmp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C:\Users\User\AppData\Local\Temp\{C49DD95F-BC1F-4AC1-B2DF-5442D3CBAF3A}.tmp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C:\Users\User\Downloads\Screenshot_20260411-161915_Galler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714752"/>
            <a:ext cx="3990980" cy="23926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Freeform 5"/>
          <p:cNvSpPr/>
          <p:nvPr/>
        </p:nvSpPr>
        <p:spPr>
          <a:xfrm>
            <a:off x="4572000" y="214290"/>
            <a:ext cx="4227532" cy="1643026"/>
          </a:xfrm>
          <a:custGeom>
            <a:avLst/>
            <a:gdLst/>
            <a:ahLst/>
            <a:cxnLst/>
            <a:rect l="l" t="t" r="r" b="b"/>
            <a:pathLst>
              <a:path w="11561831" h="4410721">
                <a:moveTo>
                  <a:pt x="0" y="0"/>
                </a:moveTo>
                <a:lnTo>
                  <a:pt x="11561831" y="0"/>
                </a:lnTo>
                <a:lnTo>
                  <a:pt x="11561831" y="4410721"/>
                </a:lnTo>
                <a:lnTo>
                  <a:pt x="0" y="4410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xmlns="" val="40601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rgbClr val="FFFF00"/>
                </a:solidFill>
              </a:rPr>
              <a:t>Дијагностика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Врши се општим и специјалним методама клиничког прегледа</a:t>
            </a:r>
          </a:p>
          <a:p>
            <a:endParaRPr lang="ru-RU" dirty="0" smtClean="0"/>
          </a:p>
          <a:p>
            <a:r>
              <a:rPr lang="ru-RU" dirty="0" smtClean="0"/>
              <a:t>Пре било каквог прегледа веома је битно узети анамнезу односно анамнестичке податке од стране власника или држаоца животиња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1743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АНАМНЕЗА САДРЖИ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Постављање општих питања – о понашању и променама код животиња</a:t>
            </a:r>
          </a:p>
          <a:p>
            <a:r>
              <a:rPr lang="ru-RU" dirty="0" smtClean="0"/>
              <a:t>Врста животиње</a:t>
            </a:r>
          </a:p>
          <a:p>
            <a:r>
              <a:rPr lang="ru-RU" dirty="0" smtClean="0"/>
              <a:t>Старост животиње</a:t>
            </a:r>
          </a:p>
          <a:p>
            <a:r>
              <a:rPr lang="ru-RU" dirty="0" smtClean="0"/>
              <a:t>Начин држања животиње</a:t>
            </a:r>
          </a:p>
          <a:p>
            <a:r>
              <a:rPr lang="ru-RU" dirty="0" smtClean="0"/>
              <a:t>Начин исхране</a:t>
            </a:r>
          </a:p>
          <a:p>
            <a:r>
              <a:rPr lang="ru-RU" dirty="0" smtClean="0"/>
              <a:t>Стрес</a:t>
            </a:r>
          </a:p>
          <a:p>
            <a:r>
              <a:rPr lang="ru-RU" dirty="0" smtClean="0"/>
              <a:t>Пол и раса</a:t>
            </a:r>
          </a:p>
        </p:txBody>
      </p:sp>
      <p:pic>
        <p:nvPicPr>
          <p:cNvPr id="13313" name="Picture 1" descr="C:\Users\User\Desktop\2568-987605-nachlazeni-psi-obrazek-1-image-620x3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4786322"/>
            <a:ext cx="2428892" cy="13675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59698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rgbClr val="FFFF00"/>
                </a:solidFill>
              </a:rPr>
              <a:t>Директне лабораторијске методе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Заснивају се на проналажењу одраслих паразита и њихових развојних облика (јаја, ларве и лутке)</a:t>
            </a:r>
          </a:p>
          <a:p>
            <a:r>
              <a:rPr lang="ru-RU" dirty="0" smtClean="0"/>
              <a:t>Ове методе служе за проналажење паразита  на или у кожи</a:t>
            </a:r>
          </a:p>
          <a:p>
            <a:r>
              <a:rPr lang="ru-RU" dirty="0" smtClean="0"/>
              <a:t>Проналажење паразита у крви</a:t>
            </a:r>
          </a:p>
          <a:p>
            <a:r>
              <a:rPr lang="ru-RU" dirty="0" smtClean="0"/>
              <a:t>Проналажење паразита у фецесу, урину</a:t>
            </a:r>
          </a:p>
          <a:p>
            <a:r>
              <a:rPr lang="ru-RU" dirty="0" smtClean="0"/>
              <a:t>Проналажењу паразита у ранама, носном исцедку, крастама, итд...</a:t>
            </a:r>
          </a:p>
        </p:txBody>
      </p:sp>
    </p:spTree>
    <p:extLst>
      <p:ext uri="{BB962C8B-B14F-4D97-AF65-F5344CB8AC3E}">
        <p14:creationId xmlns:p14="http://schemas.microsoft.com/office/powerpoint/2010/main" xmlns="" val="22522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42968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FF00"/>
                </a:solidFill>
              </a:rPr>
              <a:t>Према врсти материјала који се испитује директне методе се деле на: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525963"/>
          </a:xfrm>
        </p:spPr>
        <p:txBody>
          <a:bodyPr>
            <a:normAutofit/>
          </a:bodyPr>
          <a:lstStyle/>
          <a:p>
            <a:r>
              <a:rPr lang="sr-Cyrl-RS" dirty="0" smtClean="0"/>
              <a:t>Методе копролошког прегледа – преглед измета или фецеса</a:t>
            </a:r>
          </a:p>
          <a:p>
            <a:r>
              <a:rPr lang="sr-Cyrl-RS" dirty="0" smtClean="0"/>
              <a:t>Методе уролошког прегеда – преглед мокраће или урина</a:t>
            </a:r>
          </a:p>
          <a:p>
            <a:r>
              <a:rPr lang="sr-Cyrl-RS" dirty="0" smtClean="0"/>
              <a:t>Методе хематолошког прегледа – преглед крви</a:t>
            </a:r>
          </a:p>
          <a:p>
            <a:r>
              <a:rPr lang="sr-Cyrl-RS" dirty="0" smtClean="0"/>
              <a:t>Методе дерматолошког прегледа – преглед коже</a:t>
            </a:r>
          </a:p>
        </p:txBody>
      </p:sp>
    </p:spTree>
    <p:extLst>
      <p:ext uri="{BB962C8B-B14F-4D97-AF65-F5344CB8AC3E}">
        <p14:creationId xmlns:p14="http://schemas.microsoft.com/office/powerpoint/2010/main" xmlns="" val="109449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FFFF00"/>
                </a:solidFill>
              </a:rPr>
              <a:t>Директе методе лабораторијског прегледа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Веома су значајне и корисне</a:t>
            </a:r>
          </a:p>
          <a:p>
            <a:endParaRPr lang="ru-RU" dirty="0" smtClean="0"/>
          </a:p>
          <a:p>
            <a:r>
              <a:rPr lang="ru-RU" dirty="0" smtClean="0"/>
              <a:t>Имају широку примену</a:t>
            </a:r>
          </a:p>
          <a:p>
            <a:endParaRPr lang="ru-RU" dirty="0" smtClean="0"/>
          </a:p>
          <a:p>
            <a:r>
              <a:rPr lang="ru-RU" dirty="0" smtClean="0"/>
              <a:t>Служе за проналажење самих узрочника, тј. паразита у било ком развојном стадијуму!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23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174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Дијагностика  болести животиња</vt:lpstr>
      <vt:lpstr>Дијагностика</vt:lpstr>
      <vt:lpstr>АНАМНЕЗА САДРЖИ</vt:lpstr>
      <vt:lpstr>Директне лабораторијске методе</vt:lpstr>
      <vt:lpstr>Према врсти материјала који се испитује директне методе се деле на:</vt:lpstr>
      <vt:lpstr>Директе методе лабораторијског прегледа</vt:lpstr>
    </vt:vector>
  </TitlesOfParts>
  <Company>BringDAnoiz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Dijagnostika parazitskih bolesti</dc:title>
  <dc:creator>Dusan Pualic</dc:creator>
  <cp:lastModifiedBy>User</cp:lastModifiedBy>
  <cp:revision>11</cp:revision>
  <dcterms:created xsi:type="dcterms:W3CDTF">2017-09-03T10:51:44Z</dcterms:created>
  <dcterms:modified xsi:type="dcterms:W3CDTF">2026-04-11T16:06:43Z</dcterms:modified>
</cp:coreProperties>
</file>