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D2417F9-824D-4F0C-A442-03715D2B03E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80EE5FC-AAEF-4407-A9B6-B4888E8B8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1428736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Опште методе клиничког прегледа животиње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028" name="AutoShape 4" descr="C:\Users\User\AppData\Local\Temp\{7B868C99-571E-4EA8-A489-1CBC91F6186E}.tmp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C:\Users\User\AppData\Local\Temp\{C49DD95F-BC1F-4AC1-B2DF-5442D3CBAF3A}.tmp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C:\Users\User\Desktop\Illusztracio-Ultrahang-1024x68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071942"/>
            <a:ext cx="3121025" cy="20812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Freeform 5"/>
          <p:cNvSpPr/>
          <p:nvPr/>
        </p:nvSpPr>
        <p:spPr>
          <a:xfrm>
            <a:off x="4643438" y="4929198"/>
            <a:ext cx="4227532" cy="1643026"/>
          </a:xfrm>
          <a:custGeom>
            <a:avLst/>
            <a:gdLst/>
            <a:ahLst/>
            <a:cxnLst/>
            <a:rect l="l" t="t" r="r" b="b"/>
            <a:pathLst>
              <a:path w="11561831" h="4410721">
                <a:moveTo>
                  <a:pt x="0" y="0"/>
                </a:moveTo>
                <a:lnTo>
                  <a:pt x="11561831" y="0"/>
                </a:lnTo>
                <a:lnTo>
                  <a:pt x="11561831" y="4410721"/>
                </a:lnTo>
                <a:lnTo>
                  <a:pt x="0" y="4410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xmlns="" val="406010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Arial Narrow" pitchFamily="34" charset="0"/>
              </a:rPr>
              <a:t>Опште методе </a:t>
            </a:r>
            <a:r>
              <a:rPr lang="hu-HU" b="1" dirty="0" smtClean="0">
                <a:latin typeface="Arial Narrow" pitchFamily="34" charset="0"/>
              </a:rPr>
              <a:t/>
            </a:r>
            <a:br>
              <a:rPr lang="hu-HU" b="1" dirty="0" smtClean="0">
                <a:latin typeface="Arial Narrow" pitchFamily="34" charset="0"/>
              </a:rPr>
            </a:br>
            <a:r>
              <a:rPr lang="ru-RU" b="1" dirty="0" smtClean="0">
                <a:latin typeface="Arial Narrow" pitchFamily="34" charset="0"/>
              </a:rPr>
              <a:t>клиничког прегледа животиње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Узимање тријаса </a:t>
            </a:r>
          </a:p>
          <a:p>
            <a:endParaRPr lang="sr-Cyrl-RS" dirty="0" smtClean="0"/>
          </a:p>
          <a:p>
            <a:r>
              <a:rPr lang="sr-Cyrl-RS" dirty="0" smtClean="0"/>
              <a:t>Адспекција</a:t>
            </a:r>
          </a:p>
          <a:p>
            <a:endParaRPr lang="sr-Cyrl-RS" dirty="0" smtClean="0"/>
          </a:p>
          <a:p>
            <a:r>
              <a:rPr lang="sr-Cyrl-RS" dirty="0" smtClean="0"/>
              <a:t>Палпација</a:t>
            </a:r>
          </a:p>
          <a:p>
            <a:endParaRPr lang="sr-Cyrl-RS" dirty="0" smtClean="0"/>
          </a:p>
          <a:p>
            <a:r>
              <a:rPr lang="sr-Cyrl-RS" dirty="0" smtClean="0"/>
              <a:t>Перкусија</a:t>
            </a:r>
          </a:p>
          <a:p>
            <a:endParaRPr lang="sr-Cyrl-RS" dirty="0" smtClean="0"/>
          </a:p>
          <a:p>
            <a:r>
              <a:rPr lang="sr-Cyrl-RS" dirty="0" smtClean="0"/>
              <a:t>Аускултација</a:t>
            </a:r>
          </a:p>
        </p:txBody>
      </p:sp>
      <p:pic>
        <p:nvPicPr>
          <p:cNvPr id="12289" name="Picture 1" descr="C:\Users\User\Desktop\210_cser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2786058"/>
            <a:ext cx="4536288" cy="3024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173661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Тријас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532888"/>
            <a:ext cx="8229600" cy="4325112"/>
          </a:xfrm>
        </p:spPr>
        <p:txBody>
          <a:bodyPr/>
          <a:lstStyle/>
          <a:p>
            <a:r>
              <a:rPr lang="ru-RU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Подразумева мерење телесне температуре, броја удисаја и издисаја и откуцаја срца у јединици времена, у трајању од најчешће једног минута.</a:t>
            </a:r>
          </a:p>
          <a:p>
            <a:r>
              <a:rPr lang="ru-RU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Код преживара се поред наведена три параметра тријаса узимају и вредности контракције бурага</a:t>
            </a:r>
            <a:endParaRPr lang="en-US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345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Адспекција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532888"/>
            <a:ext cx="8229600" cy="4325112"/>
          </a:xfrm>
        </p:spPr>
        <p:txBody>
          <a:bodyPr/>
          <a:lstStyle/>
          <a:p>
            <a:r>
              <a:rPr lang="ru-RU" dirty="0" smtClean="0"/>
              <a:t>Општа метода клиничког прегледа и подразумева посматрање, односно гледање животиње голим оком</a:t>
            </a:r>
          </a:p>
          <a:p>
            <a:endParaRPr lang="ru-RU" dirty="0" smtClean="0"/>
          </a:p>
          <a:p>
            <a:r>
              <a:rPr lang="ru-RU" dirty="0" smtClean="0"/>
              <a:t>Користи се у циљу проналажења оком видљивих промена на животињи</a:t>
            </a:r>
          </a:p>
        </p:txBody>
      </p:sp>
    </p:spTree>
    <p:extLst>
      <p:ext uri="{BB962C8B-B14F-4D97-AF65-F5344CB8AC3E}">
        <p14:creationId xmlns:p14="http://schemas.microsoft.com/office/powerpoint/2010/main" xmlns="" val="171592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Палпација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Општа метода клиничког прегледа која подразумева пипање прстима животиња или делова тела животиња</a:t>
            </a:r>
          </a:p>
          <a:p>
            <a:endParaRPr lang="ru-RU" dirty="0" smtClean="0"/>
          </a:p>
          <a:p>
            <a:r>
              <a:rPr lang="ru-RU" dirty="0" smtClean="0"/>
              <a:t>Користи се у циљу утврђивања промена на телу животиње које се могу напипати рукама - прстима</a:t>
            </a:r>
          </a:p>
        </p:txBody>
      </p:sp>
    </p:spTree>
    <p:extLst>
      <p:ext uri="{BB962C8B-B14F-4D97-AF65-F5344CB8AC3E}">
        <p14:creationId xmlns:p14="http://schemas.microsoft.com/office/powerpoint/2010/main" xmlns="" val="244893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Перкусија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Општа метода клиничког прегледа која подразумева ударање односно куцкање по телу животиње у циљу добијања одређених звукова који могу указати на одређену болест</a:t>
            </a:r>
          </a:p>
          <a:p>
            <a:endParaRPr lang="ru-RU" dirty="0" smtClean="0"/>
          </a:p>
          <a:p>
            <a:r>
              <a:rPr lang="ru-RU" dirty="0" smtClean="0"/>
              <a:t>Може се извести прстима ветеринара или специјалним инструментима за перкусиону намену</a:t>
            </a:r>
          </a:p>
        </p:txBody>
      </p:sp>
    </p:spTree>
    <p:extLst>
      <p:ext uri="{BB962C8B-B14F-4D97-AF65-F5344CB8AC3E}">
        <p14:creationId xmlns:p14="http://schemas.microsoft.com/office/powerpoint/2010/main" xmlns="" val="565443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Аускултација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Општа метода клиничког прегледа која подразумева слушање одређених звукова које производи животиња током дисања, кашљања, кретања, итд...</a:t>
            </a:r>
          </a:p>
          <a:p>
            <a:r>
              <a:rPr lang="ru-RU" dirty="0" smtClean="0"/>
              <a:t>Обично се за аускултацију користи инструмент који се назива стетоскоп, односно слушалице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8134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Инструменти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Перкусија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sr-Cyrl-RS" dirty="0" smtClean="0"/>
              <a:t>Аускултација</a:t>
            </a:r>
            <a:endParaRPr lang="en-US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1000" y="3865474"/>
            <a:ext cx="4041775" cy="1571801"/>
          </a:xfrm>
        </p:spPr>
      </p:pic>
      <p:pic>
        <p:nvPicPr>
          <p:cNvPr id="13" name="Content Placeholder 12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95837" y="2708275"/>
            <a:ext cx="3886200" cy="3886200"/>
          </a:xfrm>
        </p:spPr>
      </p:pic>
    </p:spTree>
    <p:extLst>
      <p:ext uri="{BB962C8B-B14F-4D97-AF65-F5344CB8AC3E}">
        <p14:creationId xmlns:p14="http://schemas.microsoft.com/office/powerpoint/2010/main" xmlns="" val="143089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Специјалне методе кл. прегледа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Деле се на</a:t>
            </a:r>
            <a:r>
              <a:rPr lang="sr-Latn-RS" dirty="0" smtClean="0"/>
              <a:t>:</a:t>
            </a:r>
          </a:p>
          <a:p>
            <a:endParaRPr lang="sr-Latn-RS" dirty="0"/>
          </a:p>
          <a:p>
            <a:r>
              <a:rPr lang="sr-Cyrl-RS" dirty="0" smtClean="0"/>
              <a:t>Директне лабораторијске методе</a:t>
            </a:r>
            <a:r>
              <a:rPr lang="sr-Latn-RS" dirty="0" smtClean="0"/>
              <a:t>– </a:t>
            </a:r>
            <a:r>
              <a:rPr lang="sr-Cyrl-RS" dirty="0" smtClean="0"/>
              <a:t>веома важне</a:t>
            </a:r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r>
              <a:rPr lang="sr-Cyrl-RS" dirty="0" smtClean="0"/>
              <a:t>Индиректне</a:t>
            </a:r>
            <a:r>
              <a:rPr lang="sr-Latn-RS" dirty="0" smtClean="0"/>
              <a:t> </a:t>
            </a:r>
            <a:r>
              <a:rPr lang="sr-Cyrl-RS" dirty="0" smtClean="0"/>
              <a:t>лабораторијске методе</a:t>
            </a:r>
            <a:r>
              <a:rPr lang="sr-Latn-RS" dirty="0" smtClean="0"/>
              <a:t>– </a:t>
            </a:r>
            <a:r>
              <a:rPr lang="sr-Cyrl-RS" dirty="0" smtClean="0"/>
              <a:t>мало важне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8226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81</TotalTime>
  <Words>198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Опште методе клиничког прегледа животиње</vt:lpstr>
      <vt:lpstr>Опште методе  клиничког прегледа животиње</vt:lpstr>
      <vt:lpstr>Тријас</vt:lpstr>
      <vt:lpstr>Адспекција</vt:lpstr>
      <vt:lpstr>Палпација</vt:lpstr>
      <vt:lpstr>Перкусија</vt:lpstr>
      <vt:lpstr>Аускултација</vt:lpstr>
      <vt:lpstr>Инструменти</vt:lpstr>
      <vt:lpstr>Специјалне методе кл. прегледа</vt:lpstr>
    </vt:vector>
  </TitlesOfParts>
  <Company>BringDAnoiz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Dijagnostika parazitskih bolesti</dc:title>
  <dc:creator>Dusan Pualic</dc:creator>
  <cp:lastModifiedBy>User</cp:lastModifiedBy>
  <cp:revision>12</cp:revision>
  <dcterms:created xsi:type="dcterms:W3CDTF">2017-09-03T10:51:44Z</dcterms:created>
  <dcterms:modified xsi:type="dcterms:W3CDTF">2026-04-11T16:07:04Z</dcterms:modified>
</cp:coreProperties>
</file>